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351" r:id="rId3"/>
    <p:sldId id="274" r:id="rId4"/>
    <p:sldId id="818" r:id="rId5"/>
    <p:sldId id="820" r:id="rId6"/>
    <p:sldId id="341" r:id="rId7"/>
    <p:sldId id="799" r:id="rId8"/>
    <p:sldId id="800" r:id="rId9"/>
    <p:sldId id="801" r:id="rId10"/>
    <p:sldId id="802" r:id="rId11"/>
    <p:sldId id="803" r:id="rId12"/>
    <p:sldId id="804" r:id="rId13"/>
    <p:sldId id="805" r:id="rId14"/>
    <p:sldId id="806" r:id="rId15"/>
    <p:sldId id="807" r:id="rId16"/>
    <p:sldId id="808" r:id="rId17"/>
    <p:sldId id="809" r:id="rId18"/>
    <p:sldId id="336" r:id="rId19"/>
    <p:sldId id="339" r:id="rId20"/>
    <p:sldId id="338" r:id="rId21"/>
    <p:sldId id="281" r:id="rId22"/>
    <p:sldId id="825" r:id="rId23"/>
    <p:sldId id="815" r:id="rId24"/>
    <p:sldId id="811" r:id="rId25"/>
    <p:sldId id="353" r:id="rId26"/>
    <p:sldId id="354" r:id="rId27"/>
    <p:sldId id="828" r:id="rId28"/>
    <p:sldId id="352" r:id="rId29"/>
    <p:sldId id="829" r:id="rId30"/>
    <p:sldId id="830"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8" autoAdjust="0"/>
    <p:restoredTop sz="94660"/>
  </p:normalViewPr>
  <p:slideViewPr>
    <p:cSldViewPr snapToGrid="0">
      <p:cViewPr>
        <p:scale>
          <a:sx n="88" d="100"/>
          <a:sy n="88" d="100"/>
        </p:scale>
        <p:origin x="65" y="14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3T10:27:55.825"/>
    </inkml:context>
    <inkml:brush xml:id="br0">
      <inkml:brushProperty name="width" value="0.1" units="cm"/>
      <inkml:brushProperty name="height" value="0.1" units="cm"/>
      <inkml:brushProperty name="color" value="#AE198D"/>
      <inkml:brushProperty name="inkEffects" value="galaxy"/>
      <inkml:brushProperty name="anchorX" value="0"/>
      <inkml:brushProperty name="anchorY" value="0"/>
      <inkml:brushProperty name="scaleFactor" value="0.5"/>
    </inkml:brush>
  </inkml:definitions>
  <inkml:trace contextRef="#ctx0" brushRef="#br0">609 267 24575,'0'0'0,"-73"19"0,-36 14 0,7 6 0,8 3 0,17 4 0,59-35 0,-25 25 0,33-27 0,2 1 0,-1 0 0,-8 12 0,11-13 0,0 1 0,1-1 0,-7 19 0,8-16 0,0 0 0,1 0 0,-1 14 0,1-9 0,1 34 0,3-29 0,4 26 0,10 23 0,9-2 0,7-3 0,7-4 0,3-1 0,2-1 0,0 3 0,-1 2 0,-2 2 0,-2 0 0,-1-3 0,0-3 0,0-7 0,0-5 0,5-6 0,6-4 0,6-3 0,7-2 0,3-5 0,2-3 0,-2-3 0,-2-5 0,-4-3 0,-2-7 0,0-6 0,6-8 0,6-10 0,5-9 0,0-10 0,1-6 0,-2-6 0,-4-2 0,-2 0 0,0 1 0,-2 4 0,-1 2 0,-2 4 0,-6 2 0,-6 1 0,-6-1 0,-7-3 0,-6-3 0,-6-1 0,-5-2 0,-4 1 0,-4 2 0,-2 3 0,-3 3 0,-1 4 0,-1 3 0,-1 2 0,0 1 0,-3-1 0,-3-1 0,-2-3 0,-4-2 0,-3-5 0,-6-5 0,-3-2 0,-4-1 0,-2 2 0,-2 1 0,-1 5 0,1 3 0,0 3 0,3 1 0,2 0 0,1 0 0,-1-2 0,-1-1 0,-2 0 0,-3-1 0,-3 0 0,-2 2 0,-3 1 0,0 2 0,1 3 0,1 4 0,0 3 0,1 3 0,2 4 0,-1 3 0,-1 4 0,-5 3 0,-6 4 0,-6 3 0,-7 3 0,-2 2 0,-1 2 0,2 2 0,2 2 0,4 2 0,1 1 0,-1 1 0,-2 1 0,-7-2 0,-3-3 0,-3-3 0,1-3 0,-1-3 0,2-1 0,-1 10 0,54-9 0,-1 0 0,-21 11 0,-17 12 0,15-3 0,13-6 0,11-7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3T11:01:32.182"/>
    </inkml:context>
    <inkml:brush xml:id="br0">
      <inkml:brushProperty name="width" value="0.1" units="cm"/>
      <inkml:brushProperty name="height" value="0.1" units="cm"/>
      <inkml:brushProperty name="color" value="#AE198D"/>
      <inkml:brushProperty name="inkEffects" value="galaxy"/>
      <inkml:brushProperty name="anchorX" value="1198.69214"/>
      <inkml:brushProperty name="anchorY" value="661.52112"/>
      <inkml:brushProperty name="scaleFactor" value="0.5"/>
    </inkml:brush>
  </inkml:definitions>
  <inkml:trace contextRef="#ctx0" brushRef="#br0">0 1 24575,'0'0'0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E4C78-9C72-5CD2-F712-93EE720FD6B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2E1F817B-EABA-08B4-106A-6C0873249E2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58C2788C-0917-0DDB-7988-042CAD739761}"/>
              </a:ext>
            </a:extLst>
          </p:cNvPr>
          <p:cNvSpPr>
            <a:spLocks noGrp="1"/>
          </p:cNvSpPr>
          <p:nvPr>
            <p:ph type="dt" sz="half" idx="10"/>
          </p:nvPr>
        </p:nvSpPr>
        <p:spPr/>
        <p:txBody>
          <a:bodyPr/>
          <a:lstStyle/>
          <a:p>
            <a:fld id="{011C1A96-362F-4810-B7AB-B7E6C7748E16}" type="datetimeFigureOut">
              <a:rPr lang="en-AU" smtClean="0"/>
              <a:t>28/07/2023</a:t>
            </a:fld>
            <a:endParaRPr lang="en-AU"/>
          </a:p>
        </p:txBody>
      </p:sp>
      <p:sp>
        <p:nvSpPr>
          <p:cNvPr id="5" name="Footer Placeholder 4">
            <a:extLst>
              <a:ext uri="{FF2B5EF4-FFF2-40B4-BE49-F238E27FC236}">
                <a16:creationId xmlns:a16="http://schemas.microsoft.com/office/drawing/2014/main" id="{CEB163FB-04A4-1A6A-EBA7-B414C85A09EC}"/>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F3813824-6B2C-31BC-DC4C-77E57A23CF21}"/>
              </a:ext>
            </a:extLst>
          </p:cNvPr>
          <p:cNvSpPr>
            <a:spLocks noGrp="1"/>
          </p:cNvSpPr>
          <p:nvPr>
            <p:ph type="sldNum" sz="quarter" idx="12"/>
          </p:nvPr>
        </p:nvSpPr>
        <p:spPr/>
        <p:txBody>
          <a:bodyPr/>
          <a:lstStyle/>
          <a:p>
            <a:fld id="{049C1AFA-91D0-4A92-9AEE-09A991731174}" type="slidenum">
              <a:rPr lang="en-AU" smtClean="0"/>
              <a:t>‹#›</a:t>
            </a:fld>
            <a:endParaRPr lang="en-AU"/>
          </a:p>
        </p:txBody>
      </p:sp>
    </p:spTree>
    <p:extLst>
      <p:ext uri="{BB962C8B-B14F-4D97-AF65-F5344CB8AC3E}">
        <p14:creationId xmlns:p14="http://schemas.microsoft.com/office/powerpoint/2010/main" val="40693447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45835-9922-6DB4-B765-044B1D25FE66}"/>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A569EA9F-ADD2-BC4F-3772-E51CC9650E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45EA5579-CB16-9728-4E11-13CD27B54E93}"/>
              </a:ext>
            </a:extLst>
          </p:cNvPr>
          <p:cNvSpPr>
            <a:spLocks noGrp="1"/>
          </p:cNvSpPr>
          <p:nvPr>
            <p:ph type="dt" sz="half" idx="10"/>
          </p:nvPr>
        </p:nvSpPr>
        <p:spPr/>
        <p:txBody>
          <a:bodyPr/>
          <a:lstStyle/>
          <a:p>
            <a:fld id="{011C1A96-362F-4810-B7AB-B7E6C7748E16}" type="datetimeFigureOut">
              <a:rPr lang="en-AU" smtClean="0"/>
              <a:t>28/07/2023</a:t>
            </a:fld>
            <a:endParaRPr lang="en-AU"/>
          </a:p>
        </p:txBody>
      </p:sp>
      <p:sp>
        <p:nvSpPr>
          <p:cNvPr id="5" name="Footer Placeholder 4">
            <a:extLst>
              <a:ext uri="{FF2B5EF4-FFF2-40B4-BE49-F238E27FC236}">
                <a16:creationId xmlns:a16="http://schemas.microsoft.com/office/drawing/2014/main" id="{8686118F-F654-9523-8AD2-2BC982125304}"/>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D93F4E8A-AAEA-C923-9CB8-E099AEEF5899}"/>
              </a:ext>
            </a:extLst>
          </p:cNvPr>
          <p:cNvSpPr>
            <a:spLocks noGrp="1"/>
          </p:cNvSpPr>
          <p:nvPr>
            <p:ph type="sldNum" sz="quarter" idx="12"/>
          </p:nvPr>
        </p:nvSpPr>
        <p:spPr/>
        <p:txBody>
          <a:bodyPr/>
          <a:lstStyle/>
          <a:p>
            <a:fld id="{049C1AFA-91D0-4A92-9AEE-09A991731174}" type="slidenum">
              <a:rPr lang="en-AU" smtClean="0"/>
              <a:t>‹#›</a:t>
            </a:fld>
            <a:endParaRPr lang="en-AU"/>
          </a:p>
        </p:txBody>
      </p:sp>
    </p:spTree>
    <p:extLst>
      <p:ext uri="{BB962C8B-B14F-4D97-AF65-F5344CB8AC3E}">
        <p14:creationId xmlns:p14="http://schemas.microsoft.com/office/powerpoint/2010/main" val="1723705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742AA04-8690-CAE3-A949-053D489385E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1E63B1AB-96CE-EB67-0F51-5B8A968BFC6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E39F6412-9D9D-0CEE-EAE3-EB4E3EA567EA}"/>
              </a:ext>
            </a:extLst>
          </p:cNvPr>
          <p:cNvSpPr>
            <a:spLocks noGrp="1"/>
          </p:cNvSpPr>
          <p:nvPr>
            <p:ph type="dt" sz="half" idx="10"/>
          </p:nvPr>
        </p:nvSpPr>
        <p:spPr/>
        <p:txBody>
          <a:bodyPr/>
          <a:lstStyle/>
          <a:p>
            <a:fld id="{011C1A96-362F-4810-B7AB-B7E6C7748E16}" type="datetimeFigureOut">
              <a:rPr lang="en-AU" smtClean="0"/>
              <a:t>28/07/2023</a:t>
            </a:fld>
            <a:endParaRPr lang="en-AU"/>
          </a:p>
        </p:txBody>
      </p:sp>
      <p:sp>
        <p:nvSpPr>
          <p:cNvPr id="5" name="Footer Placeholder 4">
            <a:extLst>
              <a:ext uri="{FF2B5EF4-FFF2-40B4-BE49-F238E27FC236}">
                <a16:creationId xmlns:a16="http://schemas.microsoft.com/office/drawing/2014/main" id="{3B30D868-709C-A10F-CE54-111E643F0B61}"/>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66D19832-AC0F-630B-9773-FE781D3F7538}"/>
              </a:ext>
            </a:extLst>
          </p:cNvPr>
          <p:cNvSpPr>
            <a:spLocks noGrp="1"/>
          </p:cNvSpPr>
          <p:nvPr>
            <p:ph type="sldNum" sz="quarter" idx="12"/>
          </p:nvPr>
        </p:nvSpPr>
        <p:spPr/>
        <p:txBody>
          <a:bodyPr/>
          <a:lstStyle/>
          <a:p>
            <a:fld id="{049C1AFA-91D0-4A92-9AEE-09A991731174}" type="slidenum">
              <a:rPr lang="en-AU" smtClean="0"/>
              <a:t>‹#›</a:t>
            </a:fld>
            <a:endParaRPr lang="en-AU"/>
          </a:p>
        </p:txBody>
      </p:sp>
    </p:spTree>
    <p:extLst>
      <p:ext uri="{BB962C8B-B14F-4D97-AF65-F5344CB8AC3E}">
        <p14:creationId xmlns:p14="http://schemas.microsoft.com/office/powerpoint/2010/main" val="7097605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9B0F7D69-D93C-4C38-A23D-76E000D691CD}"/>
              </a:ext>
            </a:extLst>
          </p:cNvPr>
          <p:cNvSpPr/>
          <p:nvPr/>
        </p:nvSpPr>
        <p:spPr>
          <a:xfrm>
            <a:off x="0" y="0"/>
            <a:ext cx="3496422" cy="6858000"/>
          </a:xfrm>
          <a:custGeom>
            <a:avLst/>
            <a:gdLst>
              <a:gd name="connsiteX0" fmla="*/ 0 w 3496422"/>
              <a:gd name="connsiteY0" fmla="*/ 0 h 6858000"/>
              <a:gd name="connsiteX1" fmla="*/ 1873399 w 3496422"/>
              <a:gd name="connsiteY1" fmla="*/ 0 h 6858000"/>
              <a:gd name="connsiteX2" fmla="*/ 1895523 w 3496422"/>
              <a:gd name="connsiteY2" fmla="*/ 14997 h 6858000"/>
              <a:gd name="connsiteX3" fmla="*/ 3496422 w 3496422"/>
              <a:gd name="connsiteY3" fmla="*/ 3621656 h 6858000"/>
              <a:gd name="connsiteX4" fmla="*/ 1622072 w 3496422"/>
              <a:gd name="connsiteY4" fmla="*/ 6374814 h 6858000"/>
              <a:gd name="connsiteX5" fmla="*/ 1105424 w 3496422"/>
              <a:gd name="connsiteY5" fmla="*/ 6780599 h 6858000"/>
              <a:gd name="connsiteX6" fmla="*/ 993668 w 3496422"/>
              <a:gd name="connsiteY6" fmla="*/ 6858000 h 6858000"/>
              <a:gd name="connsiteX7" fmla="*/ 0 w 349642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p:ph type="ctrTitle"/>
          </p:nvPr>
        </p:nvSpPr>
        <p:spPr>
          <a:xfrm>
            <a:off x="4654295" y="1346268"/>
            <a:ext cx="7060135" cy="3285207"/>
          </a:xfrm>
        </p:spPr>
        <p:txBody>
          <a:bodyPr anchor="b">
            <a:noAutofit/>
          </a:bodyPr>
          <a:lstStyle>
            <a:lvl1pPr algn="l">
              <a:lnSpc>
                <a:spcPct val="120000"/>
              </a:lnSpc>
              <a:defRPr sz="540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4662312" y="4631475"/>
            <a:ext cx="7052117" cy="1150200"/>
          </a:xfrm>
        </p:spPr>
        <p:txBody>
          <a:bodyPr lIns="109728" tIns="109728" rIns="109728" bIns="91440" anchor="t">
            <a:normAutofit/>
          </a:bodyPr>
          <a:lstStyle>
            <a:lvl1pPr marL="0" indent="0" algn="l">
              <a:lnSpc>
                <a:spcPct val="130000"/>
              </a:lnSpc>
              <a:buNone/>
              <a:defRPr sz="2400" baseline="0">
                <a:solidFill>
                  <a:schemeClr val="tx1">
                    <a:lumMod val="85000"/>
                    <a:lumOff val="1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Date Placeholder 9">
            <a:extLst>
              <a:ext uri="{FF2B5EF4-FFF2-40B4-BE49-F238E27FC236}">
                <a16:creationId xmlns:a16="http://schemas.microsoft.com/office/drawing/2014/main" id="{123E5C65-E22A-4865-9449-10140D62B655}"/>
              </a:ext>
            </a:extLst>
          </p:cNvPr>
          <p:cNvSpPr>
            <a:spLocks noGrp="1"/>
          </p:cNvSpPr>
          <p:nvPr>
            <p:ph type="dt" sz="half" idx="10"/>
          </p:nvPr>
        </p:nvSpPr>
        <p:spPr>
          <a:xfrm>
            <a:off x="4654295" y="617415"/>
            <a:ext cx="7123723" cy="457200"/>
          </a:xfrm>
        </p:spPr>
        <p:txBody>
          <a:bodyPr/>
          <a:lstStyle>
            <a:lvl1pPr algn="l">
              <a:defRPr/>
            </a:lvl1pPr>
          </a:lstStyle>
          <a:p>
            <a:fld id="{97C1CC21-6030-49B1-8087-4E0AC4179240}" type="datetime1">
              <a:rPr lang="en-US" smtClean="0"/>
              <a:t>7/28/2023</a:t>
            </a:fld>
            <a:endParaRPr lang="en-US" dirty="0"/>
          </a:p>
        </p:txBody>
      </p:sp>
      <p:sp>
        <p:nvSpPr>
          <p:cNvPr id="24" name="Footer Placeholder 23">
            <a:extLst>
              <a:ext uri="{FF2B5EF4-FFF2-40B4-BE49-F238E27FC236}">
                <a16:creationId xmlns:a16="http://schemas.microsoft.com/office/drawing/2014/main" id="{EF9C3DE0-E7F5-4B4D-B5AF-CDE724CE79A3}"/>
              </a:ext>
            </a:extLst>
          </p:cNvPr>
          <p:cNvSpPr>
            <a:spLocks noGrp="1"/>
          </p:cNvSpPr>
          <p:nvPr>
            <p:ph type="ftr" sz="quarter" idx="11"/>
          </p:nvPr>
        </p:nvSpPr>
        <p:spPr>
          <a:xfrm>
            <a:off x="4654295" y="6170490"/>
            <a:ext cx="5588349" cy="457200"/>
          </a:xfrm>
        </p:spPr>
        <p:txBody>
          <a:bodyPr/>
          <a:lstStyle/>
          <a:p>
            <a:r>
              <a:rPr lang="fr-FR"/>
              <a:t>Trans-European Division Quinquennial Education Convention</a:t>
            </a:r>
            <a:endParaRPr lang="en-US" dirty="0"/>
          </a:p>
        </p:txBody>
      </p:sp>
      <p:sp>
        <p:nvSpPr>
          <p:cNvPr id="25" name="Slide Number Placeholder 24">
            <a:extLst>
              <a:ext uri="{FF2B5EF4-FFF2-40B4-BE49-F238E27FC236}">
                <a16:creationId xmlns:a16="http://schemas.microsoft.com/office/drawing/2014/main" id="{48C1E146-840A-4217-B63E-62E5CF8909C2}"/>
              </a:ext>
            </a:extLst>
          </p:cNvPr>
          <p:cNvSpPr>
            <a:spLocks noGrp="1"/>
          </p:cNvSpPr>
          <p:nvPr>
            <p:ph type="sldNum" sz="quarter" idx="12"/>
          </p:nvPr>
        </p:nvSpPr>
        <p:spPr>
          <a:xfrm>
            <a:off x="10515600" y="6170490"/>
            <a:ext cx="1198829" cy="457200"/>
          </a:xfrm>
        </p:spPr>
        <p:txBody>
          <a:bodyPr/>
          <a:lstStyle>
            <a:lvl1pPr algn="r">
              <a:defRPr/>
            </a:lvl1pPr>
          </a:lstStyle>
          <a:p>
            <a:fld id="{FAEF9944-A4F6-4C59-AEBD-678D6480B8EA}" type="slidenum">
              <a:rPr lang="en-US" smtClean="0"/>
              <a:pPr/>
              <a:t>‹#›</a:t>
            </a:fld>
            <a:endParaRPr lang="en-US" dirty="0"/>
          </a:p>
        </p:txBody>
      </p:sp>
      <p:sp>
        <p:nvSpPr>
          <p:cNvPr id="4" name="Freeform: Shape 3">
            <a:extLst>
              <a:ext uri="{FF2B5EF4-FFF2-40B4-BE49-F238E27FC236}">
                <a16:creationId xmlns:a16="http://schemas.microsoft.com/office/drawing/2014/main" id="{8CD419D4-EA9D-42D9-BF62-B07F0B7B672B}"/>
              </a:ext>
            </a:extLst>
          </p:cNvPr>
          <p:cNvSpPr/>
          <p:nvPr/>
        </p:nvSpPr>
        <p:spPr>
          <a:xfrm>
            <a:off x="1375409"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5" name="Freeform: Shape 4">
            <a:extLst>
              <a:ext uri="{FF2B5EF4-FFF2-40B4-BE49-F238E27FC236}">
                <a16:creationId xmlns:a16="http://schemas.microsoft.com/office/drawing/2014/main" id="{1C6FEC9B-9608-4181-A9E5-A1B80E72021C}"/>
              </a:ext>
            </a:extLst>
          </p:cNvPr>
          <p:cNvSpPr/>
          <p:nvPr/>
        </p:nvSpPr>
        <p:spPr>
          <a:xfrm>
            <a:off x="1155402"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 name="Freeform: Shape 5">
            <a:extLst>
              <a:ext uri="{FF2B5EF4-FFF2-40B4-BE49-F238E27FC236}">
                <a16:creationId xmlns:a16="http://schemas.microsoft.com/office/drawing/2014/main" id="{AB1564ED-F26F-451D-97D6-A6EC3E83FD55}"/>
              </a:ext>
            </a:extLst>
          </p:cNvPr>
          <p:cNvSpPr/>
          <p:nvPr/>
        </p:nvSpPr>
        <p:spPr>
          <a:xfrm>
            <a:off x="924161"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Tree>
    <p:extLst>
      <p:ext uri="{BB962C8B-B14F-4D97-AF65-F5344CB8AC3E}">
        <p14:creationId xmlns:p14="http://schemas.microsoft.com/office/powerpoint/2010/main" val="11073692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a:extLst>
              <a:ext uri="{FF2B5EF4-FFF2-40B4-BE49-F238E27FC236}">
                <a16:creationId xmlns:a16="http://schemas.microsoft.com/office/drawing/2014/main" id="{6923EF53-7767-4C94-BEF6-D452927945DA}"/>
              </a:ext>
            </a:extLst>
          </p:cNvPr>
          <p:cNvSpPr>
            <a:spLocks noGrp="1"/>
          </p:cNvSpPr>
          <p:nvPr>
            <p:ph type="dt" sz="half" idx="10"/>
          </p:nvPr>
        </p:nvSpPr>
        <p:spPr/>
        <p:txBody>
          <a:bodyPr/>
          <a:lstStyle/>
          <a:p>
            <a:fld id="{A3763ECA-9C7A-44ED-8F98-F801CCA6537E}" type="datetime1">
              <a:rPr lang="en-US" smtClean="0"/>
              <a:t>7/28/2023</a:t>
            </a:fld>
            <a:endParaRPr lang="en-US" dirty="0"/>
          </a:p>
        </p:txBody>
      </p:sp>
      <p:sp>
        <p:nvSpPr>
          <p:cNvPr id="11" name="Footer Placeholder 10">
            <a:extLst>
              <a:ext uri="{FF2B5EF4-FFF2-40B4-BE49-F238E27FC236}">
                <a16:creationId xmlns:a16="http://schemas.microsoft.com/office/drawing/2014/main" id="{ACF12700-F905-4CFA-970C-C81E05A64D5B}"/>
              </a:ext>
            </a:extLst>
          </p:cNvPr>
          <p:cNvSpPr>
            <a:spLocks noGrp="1"/>
          </p:cNvSpPr>
          <p:nvPr>
            <p:ph type="ftr" sz="quarter" idx="11"/>
          </p:nvPr>
        </p:nvSpPr>
        <p:spPr/>
        <p:txBody>
          <a:bodyPr/>
          <a:lstStyle/>
          <a:p>
            <a:r>
              <a:rPr lang="fr-FR"/>
              <a:t>Trans-European Division Quinquennial Education Convention</a:t>
            </a:r>
            <a:endParaRPr lang="en-US" dirty="0"/>
          </a:p>
        </p:txBody>
      </p:sp>
      <p:sp>
        <p:nvSpPr>
          <p:cNvPr id="12" name="Slide Number Placeholder 11">
            <a:extLst>
              <a:ext uri="{FF2B5EF4-FFF2-40B4-BE49-F238E27FC236}">
                <a16:creationId xmlns:a16="http://schemas.microsoft.com/office/drawing/2014/main" id="{DA1B1EE2-BCA3-432B-A32D-B04C7F1DD93F}"/>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22861065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84A89F5-6982-40AE-8108-88B93E85C8FF}"/>
              </a:ext>
            </a:extLst>
          </p:cNvPr>
          <p:cNvGrpSpPr/>
          <p:nvPr/>
        </p:nvGrpSpPr>
        <p:grpSpPr>
          <a:xfrm>
            <a:off x="3124577" y="0"/>
            <a:ext cx="4389519" cy="2916937"/>
            <a:chOff x="3124577" y="0"/>
            <a:chExt cx="4389519" cy="2916937"/>
          </a:xfrm>
        </p:grpSpPr>
        <p:sp>
          <p:nvSpPr>
            <p:cNvPr id="49" name="Freeform: Shape 48">
              <a:extLst>
                <a:ext uri="{FF2B5EF4-FFF2-40B4-BE49-F238E27FC236}">
                  <a16:creationId xmlns:a16="http://schemas.microsoft.com/office/drawing/2014/main" id="{B80BED93-E30B-4492-A268-84C33CA4F067}"/>
                </a:ext>
              </a:extLst>
            </p:cNvPr>
            <p:cNvSpPr/>
            <p:nvPr/>
          </p:nvSpPr>
          <p:spPr>
            <a:xfrm>
              <a:off x="3320637" y="0"/>
              <a:ext cx="4013331" cy="2742133"/>
            </a:xfrm>
            <a:custGeom>
              <a:avLst/>
              <a:gdLst>
                <a:gd name="connsiteX0" fmla="*/ 294151 w 4013331"/>
                <a:gd name="connsiteY0" fmla="*/ 0 h 2742133"/>
                <a:gd name="connsiteX1" fmla="*/ 3844057 w 4013331"/>
                <a:gd name="connsiteY1" fmla="*/ 0 h 2742133"/>
                <a:gd name="connsiteX2" fmla="*/ 3892490 w 4013331"/>
                <a:gd name="connsiteY2" fmla="*/ 131440 h 2742133"/>
                <a:gd name="connsiteX3" fmla="*/ 4013331 w 4013331"/>
                <a:gd name="connsiteY3" fmla="*/ 941251 h 2742133"/>
                <a:gd name="connsiteX4" fmla="*/ 3804827 w 4013331"/>
                <a:gd name="connsiteY4" fmla="*/ 1540292 h 2742133"/>
                <a:gd name="connsiteX5" fmla="*/ 3187498 w 4013331"/>
                <a:gd name="connsiteY5" fmla="*/ 2098087 h 2742133"/>
                <a:gd name="connsiteX6" fmla="*/ 3051769 w 4013331"/>
                <a:gd name="connsiteY6" fmla="*/ 2204787 h 2742133"/>
                <a:gd name="connsiteX7" fmla="*/ 1936476 w 4013331"/>
                <a:gd name="connsiteY7" fmla="*/ 2742133 h 2742133"/>
                <a:gd name="connsiteX8" fmla="*/ 467303 w 4013331"/>
                <a:gd name="connsiteY8" fmla="*/ 1868695 h 2742133"/>
                <a:gd name="connsiteX9" fmla="*/ 310732 w 4013331"/>
                <a:gd name="connsiteY9" fmla="*/ 1645244 h 2742133"/>
                <a:gd name="connsiteX10" fmla="*/ 0 w 4013331"/>
                <a:gd name="connsiteY10" fmla="*/ 941251 h 2742133"/>
                <a:gd name="connsiteX11" fmla="*/ 187749 w 4013331"/>
                <a:gd name="connsiteY11" fmla="*/ 183076 h 2742133"/>
                <a:gd name="connsiteX12" fmla="*/ 288888 w 4013331"/>
                <a:gd name="connsiteY12" fmla="*/ 7329 h 2742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13331" h="2742133">
                  <a:moveTo>
                    <a:pt x="294151" y="0"/>
                  </a:moveTo>
                  <a:lnTo>
                    <a:pt x="3844057" y="0"/>
                  </a:lnTo>
                  <a:lnTo>
                    <a:pt x="3892490" y="131440"/>
                  </a:lnTo>
                  <a:cubicBezTo>
                    <a:pt x="3971777" y="378867"/>
                    <a:pt x="4013331" y="652783"/>
                    <a:pt x="4013331" y="941251"/>
                  </a:cubicBezTo>
                  <a:cubicBezTo>
                    <a:pt x="4013331" y="1171430"/>
                    <a:pt x="3948997" y="1356167"/>
                    <a:pt x="3804827" y="1540292"/>
                  </a:cubicBezTo>
                  <a:cubicBezTo>
                    <a:pt x="3654026" y="1732895"/>
                    <a:pt x="3427436" y="1910292"/>
                    <a:pt x="3187498" y="2098087"/>
                  </a:cubicBezTo>
                  <a:cubicBezTo>
                    <a:pt x="3143231" y="2132693"/>
                    <a:pt x="3097499" y="2168522"/>
                    <a:pt x="3051769" y="2204787"/>
                  </a:cubicBezTo>
                  <a:cubicBezTo>
                    <a:pt x="2642425" y="2529345"/>
                    <a:pt x="2343664" y="2742133"/>
                    <a:pt x="1936476" y="2742133"/>
                  </a:cubicBezTo>
                  <a:cubicBezTo>
                    <a:pt x="1316045" y="2742133"/>
                    <a:pt x="876647" y="2480932"/>
                    <a:pt x="467303" y="1868695"/>
                  </a:cubicBezTo>
                  <a:cubicBezTo>
                    <a:pt x="413736" y="1788559"/>
                    <a:pt x="361372" y="1715679"/>
                    <a:pt x="310732" y="1645244"/>
                  </a:cubicBezTo>
                  <a:cubicBezTo>
                    <a:pt x="100850" y="1353195"/>
                    <a:pt x="0" y="1201315"/>
                    <a:pt x="0" y="941251"/>
                  </a:cubicBezTo>
                  <a:cubicBezTo>
                    <a:pt x="0" y="683021"/>
                    <a:pt x="63214" y="427935"/>
                    <a:pt x="187749" y="183076"/>
                  </a:cubicBezTo>
                  <a:cubicBezTo>
                    <a:pt x="218215" y="123194"/>
                    <a:pt x="251953" y="64578"/>
                    <a:pt x="288888" y="7329"/>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0" name="Freeform: Shape 49">
              <a:extLst>
                <a:ext uri="{FF2B5EF4-FFF2-40B4-BE49-F238E27FC236}">
                  <a16:creationId xmlns:a16="http://schemas.microsoft.com/office/drawing/2014/main" id="{965F60C1-CD8B-4326-9B24-3D197CF382A6}"/>
                </a:ext>
              </a:extLst>
            </p:cNvPr>
            <p:cNvSpPr/>
            <p:nvPr/>
          </p:nvSpPr>
          <p:spPr>
            <a:xfrm>
              <a:off x="3566319" y="0"/>
              <a:ext cx="3401415" cy="2440484"/>
            </a:xfrm>
            <a:custGeom>
              <a:avLst/>
              <a:gdLst>
                <a:gd name="connsiteX0" fmla="*/ 332917 w 3401415"/>
                <a:gd name="connsiteY0" fmla="*/ 0 h 2440484"/>
                <a:gd name="connsiteX1" fmla="*/ 3207137 w 3401415"/>
                <a:gd name="connsiteY1" fmla="*/ 0 h 2440484"/>
                <a:gd name="connsiteX2" fmla="*/ 3242654 w 3401415"/>
                <a:gd name="connsiteY2" fmla="*/ 74937 h 2440484"/>
                <a:gd name="connsiteX3" fmla="*/ 3401415 w 3401415"/>
                <a:gd name="connsiteY3" fmla="*/ 914184 h 2440484"/>
                <a:gd name="connsiteX4" fmla="*/ 3224702 w 3401415"/>
                <a:gd name="connsiteY4" fmla="*/ 1421888 h 2440484"/>
                <a:gd name="connsiteX5" fmla="*/ 2701498 w 3401415"/>
                <a:gd name="connsiteY5" fmla="*/ 1894635 h 2440484"/>
                <a:gd name="connsiteX6" fmla="*/ 2586463 w 3401415"/>
                <a:gd name="connsiteY6" fmla="*/ 1985068 h 2440484"/>
                <a:gd name="connsiteX7" fmla="*/ 1641219 w 3401415"/>
                <a:gd name="connsiteY7" fmla="*/ 2440484 h 2440484"/>
                <a:gd name="connsiteX8" fmla="*/ 396053 w 3401415"/>
                <a:gd name="connsiteY8" fmla="*/ 1700219 h 2440484"/>
                <a:gd name="connsiteX9" fmla="*/ 263354 w 3401415"/>
                <a:gd name="connsiteY9" fmla="*/ 1510839 h 2440484"/>
                <a:gd name="connsiteX10" fmla="*/ 0 w 3401415"/>
                <a:gd name="connsiteY10" fmla="*/ 914184 h 2440484"/>
                <a:gd name="connsiteX11" fmla="*/ 159122 w 3401415"/>
                <a:gd name="connsiteY11" fmla="*/ 271610 h 2440484"/>
                <a:gd name="connsiteX12" fmla="*/ 244841 w 3401415"/>
                <a:gd name="connsiteY12" fmla="*/ 122658 h 2440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01415" h="2440484">
                  <a:moveTo>
                    <a:pt x="332917" y="0"/>
                  </a:moveTo>
                  <a:lnTo>
                    <a:pt x="3207137" y="0"/>
                  </a:lnTo>
                  <a:lnTo>
                    <a:pt x="3242654" y="74937"/>
                  </a:lnTo>
                  <a:cubicBezTo>
                    <a:pt x="3346386" y="322243"/>
                    <a:pt x="3401415" y="608579"/>
                    <a:pt x="3401415" y="914184"/>
                  </a:cubicBezTo>
                  <a:cubicBezTo>
                    <a:pt x="3401415" y="1109268"/>
                    <a:pt x="3346890" y="1265837"/>
                    <a:pt x="3224702" y="1421888"/>
                  </a:cubicBezTo>
                  <a:cubicBezTo>
                    <a:pt x="3096894" y="1585125"/>
                    <a:pt x="2904852" y="1735475"/>
                    <a:pt x="2701498" y="1894635"/>
                  </a:cubicBezTo>
                  <a:cubicBezTo>
                    <a:pt x="2663980" y="1923966"/>
                    <a:pt x="2625221" y="1954332"/>
                    <a:pt x="2586463" y="1985068"/>
                  </a:cubicBezTo>
                  <a:cubicBezTo>
                    <a:pt x="2239532" y="2260140"/>
                    <a:pt x="1986324" y="2440484"/>
                    <a:pt x="1641219" y="2440484"/>
                  </a:cubicBezTo>
                  <a:cubicBezTo>
                    <a:pt x="1115386" y="2440484"/>
                    <a:pt x="742984" y="2219109"/>
                    <a:pt x="396053" y="1700219"/>
                  </a:cubicBezTo>
                  <a:cubicBezTo>
                    <a:pt x="350653" y="1632303"/>
                    <a:pt x="306273" y="1570535"/>
                    <a:pt x="263354" y="1510839"/>
                  </a:cubicBezTo>
                  <a:cubicBezTo>
                    <a:pt x="85473" y="1263318"/>
                    <a:pt x="0" y="1134597"/>
                    <a:pt x="0" y="914184"/>
                  </a:cubicBezTo>
                  <a:cubicBezTo>
                    <a:pt x="0" y="695327"/>
                    <a:pt x="53576" y="479135"/>
                    <a:pt x="159122" y="271610"/>
                  </a:cubicBezTo>
                  <a:cubicBezTo>
                    <a:pt x="184943" y="220858"/>
                    <a:pt x="213538" y="171179"/>
                    <a:pt x="244841" y="122658"/>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1" name="Freeform: Shape 50">
              <a:extLst>
                <a:ext uri="{FF2B5EF4-FFF2-40B4-BE49-F238E27FC236}">
                  <a16:creationId xmlns:a16="http://schemas.microsoft.com/office/drawing/2014/main" id="{69511D06-104E-440E-8049-4CDCE4B87E96}"/>
                </a:ext>
              </a:extLst>
            </p:cNvPr>
            <p:cNvSpPr/>
            <p:nvPr/>
          </p:nvSpPr>
          <p:spPr>
            <a:xfrm>
              <a:off x="3232490" y="0"/>
              <a:ext cx="4164597" cy="2817185"/>
            </a:xfrm>
            <a:custGeom>
              <a:avLst/>
              <a:gdLst>
                <a:gd name="connsiteX0" fmla="*/ 237339 w 4130517"/>
                <a:gd name="connsiteY0" fmla="*/ 0 h 2806419"/>
                <a:gd name="connsiteX1" fmla="*/ 3997489 w 4130517"/>
                <a:gd name="connsiteY1" fmla="*/ 0 h 2806419"/>
                <a:gd name="connsiteX2" fmla="*/ 4006148 w 4130517"/>
                <a:gd name="connsiteY2" fmla="*/ 24333 h 2806419"/>
                <a:gd name="connsiteX3" fmla="*/ 4130517 w 4130517"/>
                <a:gd name="connsiteY3" fmla="*/ 887307 h 2806419"/>
                <a:gd name="connsiteX4" fmla="*/ 3915925 w 4130517"/>
                <a:gd name="connsiteY4" fmla="*/ 1525677 h 2806419"/>
                <a:gd name="connsiteX5" fmla="*/ 3280571 w 4130517"/>
                <a:gd name="connsiteY5" fmla="*/ 2120090 h 2806419"/>
                <a:gd name="connsiteX6" fmla="*/ 3140878 w 4130517"/>
                <a:gd name="connsiteY6" fmla="*/ 2233796 h 2806419"/>
                <a:gd name="connsiteX7" fmla="*/ 1993019 w 4130517"/>
                <a:gd name="connsiteY7" fmla="*/ 2806419 h 2806419"/>
                <a:gd name="connsiteX8" fmla="*/ 480948 w 4130517"/>
                <a:gd name="connsiteY8" fmla="*/ 1875638 h 2806419"/>
                <a:gd name="connsiteX9" fmla="*/ 319805 w 4130517"/>
                <a:gd name="connsiteY9" fmla="*/ 1637519 h 2806419"/>
                <a:gd name="connsiteX10" fmla="*/ 0 w 4130517"/>
                <a:gd name="connsiteY10" fmla="*/ 887307 h 2806419"/>
                <a:gd name="connsiteX11" fmla="*/ 193231 w 4130517"/>
                <a:gd name="connsiteY11" fmla="*/ 79360 h 280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30517" h="2806419">
                  <a:moveTo>
                    <a:pt x="237339" y="0"/>
                  </a:moveTo>
                  <a:lnTo>
                    <a:pt x="3997489" y="0"/>
                  </a:lnTo>
                  <a:lnTo>
                    <a:pt x="4006148" y="24333"/>
                  </a:lnTo>
                  <a:cubicBezTo>
                    <a:pt x="4087750" y="288004"/>
                    <a:pt x="4130517" y="579903"/>
                    <a:pt x="4130517" y="887307"/>
                  </a:cubicBezTo>
                  <a:cubicBezTo>
                    <a:pt x="4130517" y="1132599"/>
                    <a:pt x="4064304" y="1329464"/>
                    <a:pt x="3915925" y="1525677"/>
                  </a:cubicBezTo>
                  <a:cubicBezTo>
                    <a:pt x="3760721" y="1730924"/>
                    <a:pt x="3527514" y="1919967"/>
                    <a:pt x="3280571" y="2120090"/>
                  </a:cubicBezTo>
                  <a:cubicBezTo>
                    <a:pt x="3235011" y="2156968"/>
                    <a:pt x="3187944" y="2195151"/>
                    <a:pt x="3140878" y="2233796"/>
                  </a:cubicBezTo>
                  <a:cubicBezTo>
                    <a:pt x="2719582" y="2579662"/>
                    <a:pt x="2412097" y="2806419"/>
                    <a:pt x="1993019" y="2806419"/>
                  </a:cubicBezTo>
                  <a:cubicBezTo>
                    <a:pt x="1354472" y="2806419"/>
                    <a:pt x="902244" y="2528070"/>
                    <a:pt x="480948" y="1875638"/>
                  </a:cubicBezTo>
                  <a:cubicBezTo>
                    <a:pt x="425816" y="1790244"/>
                    <a:pt x="371924" y="1712578"/>
                    <a:pt x="319805" y="1637519"/>
                  </a:cubicBezTo>
                  <a:cubicBezTo>
                    <a:pt x="103795" y="1326296"/>
                    <a:pt x="0" y="1164446"/>
                    <a:pt x="0" y="887307"/>
                  </a:cubicBezTo>
                  <a:cubicBezTo>
                    <a:pt x="0" y="612125"/>
                    <a:pt x="65060" y="340293"/>
                    <a:pt x="193231" y="7936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2" name="Freeform: Shape 51">
              <a:extLst>
                <a:ext uri="{FF2B5EF4-FFF2-40B4-BE49-F238E27FC236}">
                  <a16:creationId xmlns:a16="http://schemas.microsoft.com/office/drawing/2014/main" id="{164F6B39-7B0A-4839-9F52-1FFA2044F248}"/>
                </a:ext>
              </a:extLst>
            </p:cNvPr>
            <p:cNvSpPr/>
            <p:nvPr/>
          </p:nvSpPr>
          <p:spPr>
            <a:xfrm>
              <a:off x="3124577" y="0"/>
              <a:ext cx="4389519" cy="2916937"/>
            </a:xfrm>
            <a:custGeom>
              <a:avLst/>
              <a:gdLst>
                <a:gd name="connsiteX0" fmla="*/ 208215 w 4389519"/>
                <a:gd name="connsiteY0" fmla="*/ 0 h 2916937"/>
                <a:gd name="connsiteX1" fmla="*/ 4284014 w 4389519"/>
                <a:gd name="connsiteY1" fmla="*/ 0 h 2916937"/>
                <a:gd name="connsiteX2" fmla="*/ 4335794 w 4389519"/>
                <a:gd name="connsiteY2" fmla="*/ 207911 h 2916937"/>
                <a:gd name="connsiteX3" fmla="*/ 4376420 w 4389519"/>
                <a:gd name="connsiteY3" fmla="*/ 1078865 h 2916937"/>
                <a:gd name="connsiteX4" fmla="*/ 4090147 w 4389519"/>
                <a:gd name="connsiteY4" fmla="*/ 1734728 h 2916937"/>
                <a:gd name="connsiteX5" fmla="*/ 3362552 w 4389519"/>
                <a:gd name="connsiteY5" fmla="*/ 2305097 h 2916937"/>
                <a:gd name="connsiteX6" fmla="*/ 3204152 w 4389519"/>
                <a:gd name="connsiteY6" fmla="*/ 2412521 h 2916937"/>
                <a:gd name="connsiteX7" fmla="*/ 1936072 w 4389519"/>
                <a:gd name="connsiteY7" fmla="*/ 2912360 h 2916937"/>
                <a:gd name="connsiteX8" fmla="*/ 421690 w 4389519"/>
                <a:gd name="connsiteY8" fmla="*/ 1787063 h 2916937"/>
                <a:gd name="connsiteX9" fmla="*/ 273167 w 4389519"/>
                <a:gd name="connsiteY9" fmla="*/ 1520080 h 2916937"/>
                <a:gd name="connsiteX10" fmla="*/ 4118 w 4389519"/>
                <a:gd name="connsiteY10" fmla="*/ 696338 h 2916937"/>
                <a:gd name="connsiteX11" fmla="*/ 175984 w 4389519"/>
                <a:gd name="connsiteY11" fmla="*/ 60381 h 2916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89519" h="2916937">
                  <a:moveTo>
                    <a:pt x="208215" y="0"/>
                  </a:moveTo>
                  <a:lnTo>
                    <a:pt x="4284014" y="0"/>
                  </a:lnTo>
                  <a:lnTo>
                    <a:pt x="4335794" y="207911"/>
                  </a:lnTo>
                  <a:cubicBezTo>
                    <a:pt x="4388748" y="479686"/>
                    <a:pt x="4403109" y="773803"/>
                    <a:pt x="4376420" y="1078865"/>
                  </a:cubicBezTo>
                  <a:cubicBezTo>
                    <a:pt x="4353703" y="1338514"/>
                    <a:pt x="4265383" y="1540772"/>
                    <a:pt x="4090147" y="1734728"/>
                  </a:cubicBezTo>
                  <a:cubicBezTo>
                    <a:pt x="3906850" y="1937616"/>
                    <a:pt x="3642485" y="2116128"/>
                    <a:pt x="3362552" y="2305097"/>
                  </a:cubicBezTo>
                  <a:cubicBezTo>
                    <a:pt x="3310910" y="2339914"/>
                    <a:pt x="3257553" y="2375972"/>
                    <a:pt x="3204152" y="2412521"/>
                  </a:cubicBezTo>
                  <a:cubicBezTo>
                    <a:pt x="2726165" y="2739616"/>
                    <a:pt x="2379682" y="2951171"/>
                    <a:pt x="1936072" y="2912360"/>
                  </a:cubicBezTo>
                  <a:cubicBezTo>
                    <a:pt x="1260148" y="2853224"/>
                    <a:pt x="807225" y="2516700"/>
                    <a:pt x="421690" y="1787063"/>
                  </a:cubicBezTo>
                  <a:cubicBezTo>
                    <a:pt x="371240" y="1691563"/>
                    <a:pt x="321385" y="1604361"/>
                    <a:pt x="273167" y="1520080"/>
                  </a:cubicBezTo>
                  <a:cubicBezTo>
                    <a:pt x="73334" y="1170636"/>
                    <a:pt x="-21548" y="989700"/>
                    <a:pt x="4118" y="696338"/>
                  </a:cubicBezTo>
                  <a:cubicBezTo>
                    <a:pt x="23232" y="477870"/>
                    <a:pt x="80908" y="264786"/>
                    <a:pt x="175984" y="60381"/>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grpSp>
        <p:nvGrpSpPr>
          <p:cNvPr id="8" name="Group 7">
            <a:extLst>
              <a:ext uri="{FF2B5EF4-FFF2-40B4-BE49-F238E27FC236}">
                <a16:creationId xmlns:a16="http://schemas.microsoft.com/office/drawing/2014/main" id="{03099122-D80B-4389-A1CF-52C635217F4B}"/>
              </a:ext>
            </a:extLst>
          </p:cNvPr>
          <p:cNvGrpSpPr/>
          <p:nvPr/>
        </p:nvGrpSpPr>
        <p:grpSpPr>
          <a:xfrm>
            <a:off x="8122942" y="0"/>
            <a:ext cx="4069058" cy="3547008"/>
            <a:chOff x="8122942" y="0"/>
            <a:chExt cx="4069058" cy="3547008"/>
          </a:xfrm>
        </p:grpSpPr>
        <p:sp>
          <p:nvSpPr>
            <p:cNvPr id="54" name="Freeform: Shape 53">
              <a:extLst>
                <a:ext uri="{FF2B5EF4-FFF2-40B4-BE49-F238E27FC236}">
                  <a16:creationId xmlns:a16="http://schemas.microsoft.com/office/drawing/2014/main" id="{CA535D59-CDAA-4AA9-84AC-A6142E857FE2}"/>
                </a:ext>
              </a:extLst>
            </p:cNvPr>
            <p:cNvSpPr/>
            <p:nvPr/>
          </p:nvSpPr>
          <p:spPr>
            <a:xfrm>
              <a:off x="8122942" y="0"/>
              <a:ext cx="4069058" cy="3547008"/>
            </a:xfrm>
            <a:custGeom>
              <a:avLst/>
              <a:gdLst>
                <a:gd name="connsiteX0" fmla="*/ 305212 w 4069058"/>
                <a:gd name="connsiteY0" fmla="*/ 0 h 3547008"/>
                <a:gd name="connsiteX1" fmla="*/ 4069058 w 4069058"/>
                <a:gd name="connsiteY1" fmla="*/ 0 h 3547008"/>
                <a:gd name="connsiteX2" fmla="*/ 4069058 w 4069058"/>
                <a:gd name="connsiteY2" fmla="*/ 2865785 h 3547008"/>
                <a:gd name="connsiteX3" fmla="*/ 3996814 w 4069058"/>
                <a:gd name="connsiteY3" fmla="*/ 2947457 h 3547008"/>
                <a:gd name="connsiteX4" fmla="*/ 2732780 w 4069058"/>
                <a:gd name="connsiteY4" fmla="*/ 3541640 h 3547008"/>
                <a:gd name="connsiteX5" fmla="*/ 1317550 w 4069058"/>
                <a:gd name="connsiteY5" fmla="*/ 3015110 h 3547008"/>
                <a:gd name="connsiteX6" fmla="*/ 1140977 w 4069058"/>
                <a:gd name="connsiteY6" fmla="*/ 2901419 h 3547008"/>
                <a:gd name="connsiteX7" fmla="*/ 330269 w 4069058"/>
                <a:gd name="connsiteY7" fmla="*/ 2297252 h 3547008"/>
                <a:gd name="connsiteX8" fmla="*/ 13299 w 4069058"/>
                <a:gd name="connsiteY8" fmla="*/ 1599966 h 3547008"/>
                <a:gd name="connsiteX9" fmla="*/ 217457 w 4069058"/>
                <a:gd name="connsiteY9" fmla="*/ 178659 h 354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69058" h="3547008">
                  <a:moveTo>
                    <a:pt x="305212" y="0"/>
                  </a:moveTo>
                  <a:lnTo>
                    <a:pt x="4069058" y="0"/>
                  </a:lnTo>
                  <a:lnTo>
                    <a:pt x="4069058" y="2865785"/>
                  </a:lnTo>
                  <a:lnTo>
                    <a:pt x="3996814" y="2947457"/>
                  </a:lnTo>
                  <a:cubicBezTo>
                    <a:pt x="3654887" y="3311545"/>
                    <a:pt x="3252443" y="3496175"/>
                    <a:pt x="2732780" y="3541640"/>
                  </a:cubicBezTo>
                  <a:cubicBezTo>
                    <a:pt x="2236701" y="3585041"/>
                    <a:pt x="1850359" y="3361306"/>
                    <a:pt x="1317550" y="3015110"/>
                  </a:cubicBezTo>
                  <a:cubicBezTo>
                    <a:pt x="1258026" y="2976425"/>
                    <a:pt x="1198546" y="2938265"/>
                    <a:pt x="1140977" y="2901419"/>
                  </a:cubicBezTo>
                  <a:cubicBezTo>
                    <a:pt x="828927" y="2701433"/>
                    <a:pt x="534230" y="2512513"/>
                    <a:pt x="330269" y="2297252"/>
                  </a:cubicBezTo>
                  <a:cubicBezTo>
                    <a:pt x="135278" y="2091465"/>
                    <a:pt x="37487" y="1876435"/>
                    <a:pt x="13299" y="1599966"/>
                  </a:cubicBezTo>
                  <a:cubicBezTo>
                    <a:pt x="-32170" y="1080250"/>
                    <a:pt x="39709" y="589889"/>
                    <a:pt x="217457" y="178659"/>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5" name="Freeform: Shape 54">
              <a:extLst>
                <a:ext uri="{FF2B5EF4-FFF2-40B4-BE49-F238E27FC236}">
                  <a16:creationId xmlns:a16="http://schemas.microsoft.com/office/drawing/2014/main" id="{CD6948CC-6D51-4092-887C-B0664DC102C7}"/>
                </a:ext>
              </a:extLst>
            </p:cNvPr>
            <p:cNvSpPr/>
            <p:nvPr/>
          </p:nvSpPr>
          <p:spPr>
            <a:xfrm flipH="1">
              <a:off x="8319994" y="0"/>
              <a:ext cx="3872006" cy="3321595"/>
            </a:xfrm>
            <a:custGeom>
              <a:avLst/>
              <a:gdLst>
                <a:gd name="connsiteX0" fmla="*/ 3466434 w 3872006"/>
                <a:gd name="connsiteY0" fmla="*/ 0 h 3321595"/>
                <a:gd name="connsiteX1" fmla="*/ 65800 w 3872006"/>
                <a:gd name="connsiteY1" fmla="*/ 0 h 3321595"/>
                <a:gd name="connsiteX2" fmla="*/ 0 w 3872006"/>
                <a:gd name="connsiteY2" fmla="*/ 59511 h 3321595"/>
                <a:gd name="connsiteX3" fmla="*/ 0 w 3872006"/>
                <a:gd name="connsiteY3" fmla="*/ 2518435 h 3321595"/>
                <a:gd name="connsiteX4" fmla="*/ 80122 w 3872006"/>
                <a:gd name="connsiteY4" fmla="*/ 2618704 h 3321595"/>
                <a:gd name="connsiteX5" fmla="*/ 1549501 w 3872006"/>
                <a:gd name="connsiteY5" fmla="*/ 3321595 h 3321595"/>
                <a:gd name="connsiteX6" fmla="*/ 2796711 w 3872006"/>
                <a:gd name="connsiteY6" fmla="*/ 2749441 h 3321595"/>
                <a:gd name="connsiteX7" fmla="*/ 2948494 w 3872006"/>
                <a:gd name="connsiteY7" fmla="*/ 2635829 h 3321595"/>
                <a:gd name="connsiteX8" fmla="*/ 3638840 w 3872006"/>
                <a:gd name="connsiteY8" fmla="*/ 2041901 h 3321595"/>
                <a:gd name="connsiteX9" fmla="*/ 3872006 w 3872006"/>
                <a:gd name="connsiteY9" fmla="*/ 1404055 h 3321595"/>
                <a:gd name="connsiteX10" fmla="*/ 3467973 w 3872006"/>
                <a:gd name="connsiteY10" fmla="*/ 1974 h 332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72006" h="3321595">
                  <a:moveTo>
                    <a:pt x="3466434" y="0"/>
                  </a:moveTo>
                  <a:lnTo>
                    <a:pt x="65800" y="0"/>
                  </a:lnTo>
                  <a:lnTo>
                    <a:pt x="0" y="59511"/>
                  </a:lnTo>
                  <a:lnTo>
                    <a:pt x="0" y="2518435"/>
                  </a:lnTo>
                  <a:lnTo>
                    <a:pt x="80122" y="2618704"/>
                  </a:lnTo>
                  <a:cubicBezTo>
                    <a:pt x="490323" y="3108658"/>
                    <a:pt x="942414" y="3321595"/>
                    <a:pt x="1549501" y="3321595"/>
                  </a:cubicBezTo>
                  <a:cubicBezTo>
                    <a:pt x="2004852" y="3321595"/>
                    <a:pt x="2338950" y="3095023"/>
                    <a:pt x="2796711" y="2749441"/>
                  </a:cubicBezTo>
                  <a:cubicBezTo>
                    <a:pt x="2847850" y="2710827"/>
                    <a:pt x="2898991" y="2672676"/>
                    <a:pt x="2948494" y="2635829"/>
                  </a:cubicBezTo>
                  <a:cubicBezTo>
                    <a:pt x="3216812" y="2435869"/>
                    <a:pt x="3470203" y="2246981"/>
                    <a:pt x="3638840" y="2041901"/>
                  </a:cubicBezTo>
                  <a:cubicBezTo>
                    <a:pt x="3800062" y="1845849"/>
                    <a:pt x="3872006" y="1649145"/>
                    <a:pt x="3872006" y="1404055"/>
                  </a:cubicBezTo>
                  <a:cubicBezTo>
                    <a:pt x="3872006" y="866538"/>
                    <a:pt x="3729694" y="376466"/>
                    <a:pt x="3467973" y="1974"/>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6" name="Freeform: Shape 55">
              <a:extLst>
                <a:ext uri="{FF2B5EF4-FFF2-40B4-BE49-F238E27FC236}">
                  <a16:creationId xmlns:a16="http://schemas.microsoft.com/office/drawing/2014/main" id="{F5F9FD94-99CC-42AD-8E66-CF99E8FD5A94}"/>
                </a:ext>
              </a:extLst>
            </p:cNvPr>
            <p:cNvSpPr/>
            <p:nvPr/>
          </p:nvSpPr>
          <p:spPr>
            <a:xfrm flipH="1">
              <a:off x="8729240" y="9274"/>
              <a:ext cx="3462454" cy="3010961"/>
            </a:xfrm>
            <a:custGeom>
              <a:avLst/>
              <a:gdLst>
                <a:gd name="connsiteX0" fmla="*/ 2953507 w 3462454"/>
                <a:gd name="connsiteY0" fmla="*/ 0 h 3010961"/>
                <a:gd name="connsiteX1" fmla="*/ 477652 w 3462454"/>
                <a:gd name="connsiteY1" fmla="*/ 0 h 3010961"/>
                <a:gd name="connsiteX2" fmla="*/ 327396 w 3462454"/>
                <a:gd name="connsiteY2" fmla="*/ 113681 h 3010961"/>
                <a:gd name="connsiteX3" fmla="*/ 46554 w 3462454"/>
                <a:gd name="connsiteY3" fmla="*/ 391785 h 3010961"/>
                <a:gd name="connsiteX4" fmla="*/ 0 w 3462454"/>
                <a:gd name="connsiteY4" fmla="*/ 453516 h 3010961"/>
                <a:gd name="connsiteX5" fmla="*/ 0 w 3462454"/>
                <a:gd name="connsiteY5" fmla="*/ 2083461 h 3010961"/>
                <a:gd name="connsiteX6" fmla="*/ 26382 w 3462454"/>
                <a:gd name="connsiteY6" fmla="*/ 2118637 h 3010961"/>
                <a:gd name="connsiteX7" fmla="*/ 101620 w 3462454"/>
                <a:gd name="connsiteY7" fmla="*/ 2222744 h 3010961"/>
                <a:gd name="connsiteX8" fmla="*/ 1494064 w 3462454"/>
                <a:gd name="connsiteY8" fmla="*/ 3010961 h 3010961"/>
                <a:gd name="connsiteX9" fmla="*/ 2551110 w 3462454"/>
                <a:gd name="connsiteY9" fmla="*/ 2526044 h 3010961"/>
                <a:gd name="connsiteX10" fmla="*/ 2679751 w 3462454"/>
                <a:gd name="connsiteY10" fmla="*/ 2429754 h 3010961"/>
                <a:gd name="connsiteX11" fmla="*/ 3264840 w 3462454"/>
                <a:gd name="connsiteY11" fmla="*/ 1926383 h 3010961"/>
                <a:gd name="connsiteX12" fmla="*/ 3462454 w 3462454"/>
                <a:gd name="connsiteY12" fmla="*/ 1385790 h 3010961"/>
                <a:gd name="connsiteX13" fmla="*/ 3018820 w 3462454"/>
                <a:gd name="connsiteY13" fmla="*/ 67626 h 301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2454" h="3010961">
                  <a:moveTo>
                    <a:pt x="2953507" y="0"/>
                  </a:moveTo>
                  <a:lnTo>
                    <a:pt x="477652" y="0"/>
                  </a:lnTo>
                  <a:lnTo>
                    <a:pt x="327396" y="113681"/>
                  </a:lnTo>
                  <a:cubicBezTo>
                    <a:pt x="222344" y="200626"/>
                    <a:pt x="128536" y="293564"/>
                    <a:pt x="46554" y="391785"/>
                  </a:cubicBezTo>
                  <a:lnTo>
                    <a:pt x="0" y="453516"/>
                  </a:lnTo>
                  <a:lnTo>
                    <a:pt x="0" y="2083461"/>
                  </a:lnTo>
                  <a:lnTo>
                    <a:pt x="26382" y="2118637"/>
                  </a:lnTo>
                  <a:cubicBezTo>
                    <a:pt x="51135" y="2152065"/>
                    <a:pt x="76235" y="2186586"/>
                    <a:pt x="101620" y="2222744"/>
                  </a:cubicBezTo>
                  <a:cubicBezTo>
                    <a:pt x="489585" y="2775245"/>
                    <a:pt x="906035" y="3010961"/>
                    <a:pt x="1494064" y="3010961"/>
                  </a:cubicBezTo>
                  <a:cubicBezTo>
                    <a:pt x="1879987" y="3010961"/>
                    <a:pt x="2163144" y="2818935"/>
                    <a:pt x="2551110" y="2526044"/>
                  </a:cubicBezTo>
                  <a:cubicBezTo>
                    <a:pt x="2594452" y="2493317"/>
                    <a:pt x="2637795" y="2460984"/>
                    <a:pt x="2679751" y="2429754"/>
                  </a:cubicBezTo>
                  <a:cubicBezTo>
                    <a:pt x="2907158" y="2260282"/>
                    <a:pt x="3121914" y="2100194"/>
                    <a:pt x="3264840" y="1926383"/>
                  </a:cubicBezTo>
                  <a:cubicBezTo>
                    <a:pt x="3401480" y="1760224"/>
                    <a:pt x="3462454" y="1593511"/>
                    <a:pt x="3462454" y="1385790"/>
                  </a:cubicBezTo>
                  <a:cubicBezTo>
                    <a:pt x="3462454" y="865148"/>
                    <a:pt x="3304918" y="397028"/>
                    <a:pt x="3018820" y="67626"/>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7" name="Freeform: Shape 56">
              <a:extLst>
                <a:ext uri="{FF2B5EF4-FFF2-40B4-BE49-F238E27FC236}">
                  <a16:creationId xmlns:a16="http://schemas.microsoft.com/office/drawing/2014/main" id="{F47D3E70-A759-410D-B5DB-855218E138C3}"/>
                </a:ext>
              </a:extLst>
            </p:cNvPr>
            <p:cNvSpPr/>
            <p:nvPr/>
          </p:nvSpPr>
          <p:spPr>
            <a:xfrm flipH="1">
              <a:off x="8243247" y="9274"/>
              <a:ext cx="3948447" cy="3411460"/>
            </a:xfrm>
            <a:custGeom>
              <a:avLst/>
              <a:gdLst>
                <a:gd name="connsiteX0" fmla="*/ 3564894 w 3904481"/>
                <a:gd name="connsiteY0" fmla="*/ 0 h 3411460"/>
                <a:gd name="connsiteX1" fmla="*/ 0 w 3904481"/>
                <a:gd name="connsiteY1" fmla="*/ 0 h 3411460"/>
                <a:gd name="connsiteX2" fmla="*/ 0 w 3904481"/>
                <a:gd name="connsiteY2" fmla="*/ 2659993 h 3411460"/>
                <a:gd name="connsiteX3" fmla="*/ 1876 w 3904481"/>
                <a:gd name="connsiteY3" fmla="*/ 2662425 h 3411460"/>
                <a:gd name="connsiteX4" fmla="*/ 1514161 w 3904481"/>
                <a:gd name="connsiteY4" fmla="*/ 3411460 h 3411460"/>
                <a:gd name="connsiteX5" fmla="*/ 2797788 w 3904481"/>
                <a:gd name="connsiteY5" fmla="*/ 2801744 h 3411460"/>
                <a:gd name="connsiteX6" fmla="*/ 2954004 w 3904481"/>
                <a:gd name="connsiteY6" fmla="*/ 2680673 h 3411460"/>
                <a:gd name="connsiteX7" fmla="*/ 3664508 w 3904481"/>
                <a:gd name="connsiteY7" fmla="*/ 2047754 h 3411460"/>
                <a:gd name="connsiteX8" fmla="*/ 3904481 w 3904481"/>
                <a:gd name="connsiteY8" fmla="*/ 1368033 h 3411460"/>
                <a:gd name="connsiteX9" fmla="*/ 3596499 w 3904481"/>
                <a:gd name="connsiteY9" fmla="*/ 52268 h 3411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4481" h="3411460">
                  <a:moveTo>
                    <a:pt x="3564894" y="0"/>
                  </a:moveTo>
                  <a:lnTo>
                    <a:pt x="0" y="0"/>
                  </a:lnTo>
                  <a:lnTo>
                    <a:pt x="0" y="2659993"/>
                  </a:lnTo>
                  <a:lnTo>
                    <a:pt x="1876" y="2662425"/>
                  </a:lnTo>
                  <a:cubicBezTo>
                    <a:pt x="424055" y="3184544"/>
                    <a:pt x="889346" y="3411460"/>
                    <a:pt x="1514161" y="3411460"/>
                  </a:cubicBezTo>
                  <a:cubicBezTo>
                    <a:pt x="1982808" y="3411460"/>
                    <a:pt x="2326661" y="3170014"/>
                    <a:pt x="2797788" y="2801744"/>
                  </a:cubicBezTo>
                  <a:cubicBezTo>
                    <a:pt x="2850420" y="2760595"/>
                    <a:pt x="2903054" y="2719940"/>
                    <a:pt x="2954004" y="2680673"/>
                  </a:cubicBezTo>
                  <a:cubicBezTo>
                    <a:pt x="3230156" y="2467586"/>
                    <a:pt x="3490946" y="2266297"/>
                    <a:pt x="3664508" y="2047754"/>
                  </a:cubicBezTo>
                  <a:cubicBezTo>
                    <a:pt x="3830437" y="1838832"/>
                    <a:pt x="3904481" y="1629214"/>
                    <a:pt x="3904481" y="1368033"/>
                  </a:cubicBezTo>
                  <a:cubicBezTo>
                    <a:pt x="3904481" y="877057"/>
                    <a:pt x="3796872" y="423228"/>
                    <a:pt x="3596499" y="52268"/>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9" name="Group 8">
            <a:extLst>
              <a:ext uri="{FF2B5EF4-FFF2-40B4-BE49-F238E27FC236}">
                <a16:creationId xmlns:a16="http://schemas.microsoft.com/office/drawing/2014/main" id="{90302A25-2D4F-4AD5-B0E9-C12184C3599E}"/>
              </a:ext>
            </a:extLst>
          </p:cNvPr>
          <p:cNvGrpSpPr/>
          <p:nvPr/>
        </p:nvGrpSpPr>
        <p:grpSpPr>
          <a:xfrm>
            <a:off x="-1" y="1355238"/>
            <a:ext cx="4381339" cy="5510713"/>
            <a:chOff x="0" y="1347287"/>
            <a:chExt cx="4259808" cy="5510713"/>
          </a:xfrm>
        </p:grpSpPr>
        <p:sp>
          <p:nvSpPr>
            <p:cNvPr id="59" name="Freeform: Shape 58">
              <a:extLst>
                <a:ext uri="{FF2B5EF4-FFF2-40B4-BE49-F238E27FC236}">
                  <a16:creationId xmlns:a16="http://schemas.microsoft.com/office/drawing/2014/main" id="{E227AF03-773A-4B1E-8FED-67198038E60D}"/>
                </a:ext>
              </a:extLst>
            </p:cNvPr>
            <p:cNvSpPr/>
            <p:nvPr/>
          </p:nvSpPr>
          <p:spPr>
            <a:xfrm>
              <a:off x="0" y="1676545"/>
              <a:ext cx="4174269" cy="5181455"/>
            </a:xfrm>
            <a:custGeom>
              <a:avLst/>
              <a:gdLst>
                <a:gd name="connsiteX0" fmla="*/ 1155130 w 4174269"/>
                <a:gd name="connsiteY0" fmla="*/ 990 h 5181455"/>
                <a:gd name="connsiteX1" fmla="*/ 2396955 w 4174269"/>
                <a:gd name="connsiteY1" fmla="*/ 367328 h 5181455"/>
                <a:gd name="connsiteX2" fmla="*/ 3827960 w 4174269"/>
                <a:gd name="connsiteY2" fmla="*/ 4749328 h 5181455"/>
                <a:gd name="connsiteX3" fmla="*/ 3561502 w 4174269"/>
                <a:gd name="connsiteY3" fmla="*/ 5090948 h 5181455"/>
                <a:gd name="connsiteX4" fmla="*/ 3452726 w 4174269"/>
                <a:gd name="connsiteY4" fmla="*/ 5181455 h 5181455"/>
                <a:gd name="connsiteX5" fmla="*/ 0 w 4174269"/>
                <a:gd name="connsiteY5" fmla="*/ 5181455 h 5181455"/>
                <a:gd name="connsiteX6" fmla="*/ 0 w 4174269"/>
                <a:gd name="connsiteY6" fmla="*/ 251605 h 5181455"/>
                <a:gd name="connsiteX7" fmla="*/ 157396 w 4174269"/>
                <a:gd name="connsiteY7" fmla="*/ 182600 h 5181455"/>
                <a:gd name="connsiteX8" fmla="*/ 1155130 w 4174269"/>
                <a:gd name="connsiteY8" fmla="*/ 990 h 5181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4269" h="5181455">
                  <a:moveTo>
                    <a:pt x="1155130" y="990"/>
                  </a:moveTo>
                  <a:cubicBezTo>
                    <a:pt x="1564667" y="12730"/>
                    <a:pt x="1984593" y="129250"/>
                    <a:pt x="2396955" y="367328"/>
                  </a:cubicBezTo>
                  <a:cubicBezTo>
                    <a:pt x="3871760" y="1218807"/>
                    <a:pt x="4678347" y="3276416"/>
                    <a:pt x="3827960" y="4749328"/>
                  </a:cubicBezTo>
                  <a:cubicBezTo>
                    <a:pt x="3748235" y="4887417"/>
                    <a:pt x="3658928" y="4998272"/>
                    <a:pt x="3561502" y="5090948"/>
                  </a:cubicBezTo>
                  <a:lnTo>
                    <a:pt x="3452726" y="5181455"/>
                  </a:lnTo>
                  <a:lnTo>
                    <a:pt x="0" y="5181455"/>
                  </a:lnTo>
                  <a:lnTo>
                    <a:pt x="0" y="251605"/>
                  </a:lnTo>
                  <a:lnTo>
                    <a:pt x="157396" y="182600"/>
                  </a:lnTo>
                  <a:cubicBezTo>
                    <a:pt x="475610" y="54980"/>
                    <a:pt x="811718" y="-8854"/>
                    <a:pt x="1155130" y="990"/>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60" name="Freeform: Shape 59">
              <a:extLst>
                <a:ext uri="{FF2B5EF4-FFF2-40B4-BE49-F238E27FC236}">
                  <a16:creationId xmlns:a16="http://schemas.microsoft.com/office/drawing/2014/main" id="{D6FE8FAD-8A4A-49E1-AFAF-A074482295A9}"/>
                </a:ext>
              </a:extLst>
            </p:cNvPr>
            <p:cNvSpPr/>
            <p:nvPr/>
          </p:nvSpPr>
          <p:spPr>
            <a:xfrm>
              <a:off x="0" y="1347287"/>
              <a:ext cx="4259808" cy="5510713"/>
            </a:xfrm>
            <a:custGeom>
              <a:avLst/>
              <a:gdLst>
                <a:gd name="connsiteX0" fmla="*/ 948905 w 4259808"/>
                <a:gd name="connsiteY0" fmla="*/ 1556 h 5510713"/>
                <a:gd name="connsiteX1" fmla="*/ 2304106 w 4259808"/>
                <a:gd name="connsiteY1" fmla="*/ 405867 h 5510713"/>
                <a:gd name="connsiteX2" fmla="*/ 3890982 w 4259808"/>
                <a:gd name="connsiteY2" fmla="*/ 5156588 h 5510713"/>
                <a:gd name="connsiteX3" fmla="*/ 3680329 w 4259808"/>
                <a:gd name="connsiteY3" fmla="*/ 5445948 h 5510713"/>
                <a:gd name="connsiteX4" fmla="*/ 3616504 w 4259808"/>
                <a:gd name="connsiteY4" fmla="*/ 5510713 h 5510713"/>
                <a:gd name="connsiteX5" fmla="*/ 0 w 4259808"/>
                <a:gd name="connsiteY5" fmla="*/ 5510713 h 5510713"/>
                <a:gd name="connsiteX6" fmla="*/ 0 w 4259808"/>
                <a:gd name="connsiteY6" fmla="*/ 144797 h 5510713"/>
                <a:gd name="connsiteX7" fmla="*/ 164164 w 4259808"/>
                <a:gd name="connsiteY7" fmla="*/ 92266 h 5510713"/>
                <a:gd name="connsiteX8" fmla="*/ 948905 w 4259808"/>
                <a:gd name="connsiteY8" fmla="*/ 1556 h 551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9808" h="5510713">
                  <a:moveTo>
                    <a:pt x="948905" y="1556"/>
                  </a:moveTo>
                  <a:cubicBezTo>
                    <a:pt x="1395136" y="16867"/>
                    <a:pt x="1853354" y="145625"/>
                    <a:pt x="2304106" y="405867"/>
                  </a:cubicBezTo>
                  <a:cubicBezTo>
                    <a:pt x="3916211" y="1336616"/>
                    <a:pt x="4808028" y="3568218"/>
                    <a:pt x="3890982" y="5156588"/>
                  </a:cubicBezTo>
                  <a:cubicBezTo>
                    <a:pt x="3826502" y="5268272"/>
                    <a:pt x="3756052" y="5363347"/>
                    <a:pt x="3680329" y="5445948"/>
                  </a:cubicBezTo>
                  <a:lnTo>
                    <a:pt x="3616504" y="5510713"/>
                  </a:lnTo>
                  <a:lnTo>
                    <a:pt x="0" y="5510713"/>
                  </a:lnTo>
                  <a:lnTo>
                    <a:pt x="0" y="144797"/>
                  </a:lnTo>
                  <a:lnTo>
                    <a:pt x="164164" y="92266"/>
                  </a:lnTo>
                  <a:cubicBezTo>
                    <a:pt x="418657" y="23914"/>
                    <a:pt x="681631" y="-7614"/>
                    <a:pt x="948905" y="1556"/>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61" name="Freeform: Shape 60">
              <a:extLst>
                <a:ext uri="{FF2B5EF4-FFF2-40B4-BE49-F238E27FC236}">
                  <a16:creationId xmlns:a16="http://schemas.microsoft.com/office/drawing/2014/main" id="{0A7C4DFB-FDFD-4F28-8B00-287EB75C79EB}"/>
                </a:ext>
              </a:extLst>
            </p:cNvPr>
            <p:cNvSpPr/>
            <p:nvPr/>
          </p:nvSpPr>
          <p:spPr>
            <a:xfrm>
              <a:off x="0" y="1592806"/>
              <a:ext cx="4029221" cy="5265194"/>
            </a:xfrm>
            <a:custGeom>
              <a:avLst/>
              <a:gdLst>
                <a:gd name="connsiteX0" fmla="*/ 812878 w 4029221"/>
                <a:gd name="connsiteY0" fmla="*/ 840 h 5265194"/>
                <a:gd name="connsiteX1" fmla="*/ 960980 w 4029221"/>
                <a:gd name="connsiteY1" fmla="*/ 1442 h 5265194"/>
                <a:gd name="connsiteX2" fmla="*/ 2216856 w 4029221"/>
                <a:gd name="connsiteY2" fmla="*/ 376120 h 5265194"/>
                <a:gd name="connsiteX3" fmla="*/ 3687427 w 4029221"/>
                <a:gd name="connsiteY3" fmla="*/ 4778650 h 5265194"/>
                <a:gd name="connsiteX4" fmla="*/ 3267677 w 4029221"/>
                <a:gd name="connsiteY4" fmla="*/ 5245601 h 5265194"/>
                <a:gd name="connsiteX5" fmla="*/ 3237167 w 4029221"/>
                <a:gd name="connsiteY5" fmla="*/ 5265194 h 5265194"/>
                <a:gd name="connsiteX6" fmla="*/ 0 w 4029221"/>
                <a:gd name="connsiteY6" fmla="*/ 5265194 h 5265194"/>
                <a:gd name="connsiteX7" fmla="*/ 0 w 4029221"/>
                <a:gd name="connsiteY7" fmla="*/ 162790 h 5265194"/>
                <a:gd name="connsiteX8" fmla="*/ 58408 w 4029221"/>
                <a:gd name="connsiteY8" fmla="*/ 139352 h 5265194"/>
                <a:gd name="connsiteX9" fmla="*/ 812878 w 4029221"/>
                <a:gd name="connsiteY9" fmla="*/ 840 h 526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29221" h="5265194">
                  <a:moveTo>
                    <a:pt x="812878" y="840"/>
                  </a:moveTo>
                  <a:cubicBezTo>
                    <a:pt x="862065" y="-449"/>
                    <a:pt x="911443" y="-258"/>
                    <a:pt x="960980" y="1442"/>
                  </a:cubicBezTo>
                  <a:cubicBezTo>
                    <a:pt x="1374507" y="15631"/>
                    <a:pt x="1799140" y="134952"/>
                    <a:pt x="2216856" y="376120"/>
                  </a:cubicBezTo>
                  <a:cubicBezTo>
                    <a:pt x="3710806" y="1238652"/>
                    <a:pt x="4537261" y="3306696"/>
                    <a:pt x="3687427" y="4778650"/>
                  </a:cubicBezTo>
                  <a:cubicBezTo>
                    <a:pt x="3567917" y="4985647"/>
                    <a:pt x="3426282" y="5131074"/>
                    <a:pt x="3267677" y="5245601"/>
                  </a:cubicBezTo>
                  <a:lnTo>
                    <a:pt x="3237167" y="5265194"/>
                  </a:lnTo>
                  <a:lnTo>
                    <a:pt x="0" y="5265194"/>
                  </a:lnTo>
                  <a:lnTo>
                    <a:pt x="0" y="162790"/>
                  </a:lnTo>
                  <a:lnTo>
                    <a:pt x="58408" y="139352"/>
                  </a:lnTo>
                  <a:cubicBezTo>
                    <a:pt x="301661" y="55163"/>
                    <a:pt x="554646" y="7607"/>
                    <a:pt x="812878" y="840"/>
                  </a:cubicBezTo>
                  <a:close/>
                </a:path>
              </a:pathLst>
            </a:custGeom>
            <a:noFill/>
            <a:ln w="190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2" name="Freeform: Shape 61">
              <a:extLst>
                <a:ext uri="{FF2B5EF4-FFF2-40B4-BE49-F238E27FC236}">
                  <a16:creationId xmlns:a16="http://schemas.microsoft.com/office/drawing/2014/main" id="{B6E867DF-0B62-429A-A554-CBE585048439}"/>
                </a:ext>
              </a:extLst>
            </p:cNvPr>
            <p:cNvSpPr/>
            <p:nvPr/>
          </p:nvSpPr>
          <p:spPr>
            <a:xfrm>
              <a:off x="0" y="2147333"/>
              <a:ext cx="3702048" cy="4710667"/>
            </a:xfrm>
            <a:custGeom>
              <a:avLst/>
              <a:gdLst>
                <a:gd name="connsiteX0" fmla="*/ 1057511 w 3702048"/>
                <a:gd name="connsiteY0" fmla="*/ 1243 h 4710667"/>
                <a:gd name="connsiteX1" fmla="*/ 2139959 w 3702048"/>
                <a:gd name="connsiteY1" fmla="*/ 324180 h 4710667"/>
                <a:gd name="connsiteX2" fmla="*/ 3407455 w 3702048"/>
                <a:gd name="connsiteY2" fmla="*/ 4118750 h 4710667"/>
                <a:gd name="connsiteX3" fmla="*/ 2754080 w 3702048"/>
                <a:gd name="connsiteY3" fmla="*/ 4690965 h 4710667"/>
                <a:gd name="connsiteX4" fmla="*/ 2711405 w 3702048"/>
                <a:gd name="connsiteY4" fmla="*/ 4710667 h 4710667"/>
                <a:gd name="connsiteX5" fmla="*/ 0 w 3702048"/>
                <a:gd name="connsiteY5" fmla="*/ 4710667 h 4710667"/>
                <a:gd name="connsiteX6" fmla="*/ 0 w 3702048"/>
                <a:gd name="connsiteY6" fmla="*/ 239601 h 4710667"/>
                <a:gd name="connsiteX7" fmla="*/ 72857 w 3702048"/>
                <a:gd name="connsiteY7" fmla="*/ 203063 h 4710667"/>
                <a:gd name="connsiteX8" fmla="*/ 1057511 w 3702048"/>
                <a:gd name="connsiteY8" fmla="*/ 1243 h 4710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02048" h="4710667">
                  <a:moveTo>
                    <a:pt x="1057511" y="1243"/>
                  </a:moveTo>
                  <a:cubicBezTo>
                    <a:pt x="1413932" y="13473"/>
                    <a:pt x="1779927" y="116316"/>
                    <a:pt x="2139959" y="324180"/>
                  </a:cubicBezTo>
                  <a:cubicBezTo>
                    <a:pt x="3427605" y="1067603"/>
                    <a:pt x="4139931" y="2850064"/>
                    <a:pt x="3407455" y="4118750"/>
                  </a:cubicBezTo>
                  <a:cubicBezTo>
                    <a:pt x="3235777" y="4416105"/>
                    <a:pt x="3011128" y="4566048"/>
                    <a:pt x="2754080" y="4690965"/>
                  </a:cubicBezTo>
                  <a:lnTo>
                    <a:pt x="2711405" y="4710667"/>
                  </a:lnTo>
                  <a:lnTo>
                    <a:pt x="0" y="4710667"/>
                  </a:lnTo>
                  <a:lnTo>
                    <a:pt x="0" y="239601"/>
                  </a:lnTo>
                  <a:lnTo>
                    <a:pt x="72857" y="203063"/>
                  </a:lnTo>
                  <a:cubicBezTo>
                    <a:pt x="383165" y="61024"/>
                    <a:pt x="715942" y="-10476"/>
                    <a:pt x="1057511" y="1243"/>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sp>
        <p:nvSpPr>
          <p:cNvPr id="2" name="Title 1"/>
          <p:cNvSpPr>
            <a:spLocks noGrp="1"/>
          </p:cNvSpPr>
          <p:nvPr>
            <p:ph type="title"/>
          </p:nvPr>
        </p:nvSpPr>
        <p:spPr>
          <a:xfrm>
            <a:off x="4654296" y="3420734"/>
            <a:ext cx="6665976" cy="2129674"/>
          </a:xfrm>
        </p:spPr>
        <p:txBody>
          <a:bodyPr anchor="b">
            <a:noAutofit/>
          </a:bodyPr>
          <a:lstStyle>
            <a:lvl1pPr algn="l">
              <a:lnSpc>
                <a:spcPct val="110000"/>
              </a:lnSpc>
              <a:defRPr sz="4800" cap="none" baseline="0">
                <a:solidFill>
                  <a:schemeClr val="tx1">
                    <a:lumMod val="75000"/>
                    <a:lumOff val="25000"/>
                  </a:schemeClr>
                </a:solidFill>
              </a:defRPr>
            </a:lvl1pPr>
          </a:lstStyle>
          <a:p>
            <a:r>
              <a:rPr lang="en-US"/>
              <a:t>Click to edit Master title style</a:t>
            </a:r>
            <a:endParaRPr lang="en-US" dirty="0"/>
          </a:p>
        </p:txBody>
      </p:sp>
      <p:sp>
        <p:nvSpPr>
          <p:cNvPr id="23" name="Footer Placeholder 22">
            <a:extLst>
              <a:ext uri="{FF2B5EF4-FFF2-40B4-BE49-F238E27FC236}">
                <a16:creationId xmlns:a16="http://schemas.microsoft.com/office/drawing/2014/main" id="{E197B67B-BA44-4D2A-B31D-35A89323C4B1}"/>
              </a:ext>
            </a:extLst>
          </p:cNvPr>
          <p:cNvSpPr>
            <a:spLocks noGrp="1"/>
          </p:cNvSpPr>
          <p:nvPr>
            <p:ph type="ftr" sz="quarter" idx="11"/>
          </p:nvPr>
        </p:nvSpPr>
        <p:spPr>
          <a:xfrm>
            <a:off x="4654296" y="6170490"/>
            <a:ext cx="5713314" cy="457200"/>
          </a:xfrm>
        </p:spPr>
        <p:txBody>
          <a:bodyPr/>
          <a:lstStyle/>
          <a:p>
            <a:r>
              <a:rPr lang="fr-FR"/>
              <a:t>Trans-European Division Quinquennial Education Convention</a:t>
            </a:r>
            <a:endParaRPr lang="en-US" dirty="0"/>
          </a:p>
        </p:txBody>
      </p:sp>
      <p:sp>
        <p:nvSpPr>
          <p:cNvPr id="27" name="Slide Number Placeholder 26">
            <a:extLst>
              <a:ext uri="{FF2B5EF4-FFF2-40B4-BE49-F238E27FC236}">
                <a16:creationId xmlns:a16="http://schemas.microsoft.com/office/drawing/2014/main" id="{1D718595-24D3-4517-A62E-C1F493407AAE}"/>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
        <p:nvSpPr>
          <p:cNvPr id="3" name="Text Placeholder 2"/>
          <p:cNvSpPr>
            <a:spLocks noGrp="1"/>
          </p:cNvSpPr>
          <p:nvPr>
            <p:ph type="body" idx="1"/>
          </p:nvPr>
        </p:nvSpPr>
        <p:spPr>
          <a:xfrm>
            <a:off x="4654295" y="5550408"/>
            <a:ext cx="6665975" cy="512064"/>
          </a:xfrm>
        </p:spPr>
        <p:txBody>
          <a:bodyPr>
            <a:normAutofit/>
          </a:bodyPr>
          <a:lstStyle>
            <a:lvl1pPr marL="0" indent="0" algn="l">
              <a:lnSpc>
                <a:spcPct val="130000"/>
              </a:lnSpc>
              <a:spcBef>
                <a:spcPts val="0"/>
              </a:spcBef>
              <a:buNone/>
              <a:defRPr sz="2000" baseline="0">
                <a:solidFill>
                  <a:schemeClr val="tx1">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8" name="Date Placeholder 17">
            <a:extLst>
              <a:ext uri="{FF2B5EF4-FFF2-40B4-BE49-F238E27FC236}">
                <a16:creationId xmlns:a16="http://schemas.microsoft.com/office/drawing/2014/main" id="{3C6217BB-A228-414D-92D9-E1D1EFEB8BE6}"/>
              </a:ext>
            </a:extLst>
          </p:cNvPr>
          <p:cNvSpPr>
            <a:spLocks noGrp="1"/>
          </p:cNvSpPr>
          <p:nvPr>
            <p:ph type="dt" sz="half" idx="10"/>
          </p:nvPr>
        </p:nvSpPr>
        <p:spPr>
          <a:xfrm>
            <a:off x="640080" y="6170491"/>
            <a:ext cx="2840083" cy="457200"/>
          </a:xfrm>
        </p:spPr>
        <p:txBody>
          <a:bodyPr/>
          <a:lstStyle>
            <a:lvl1pPr algn="l">
              <a:defRPr/>
            </a:lvl1pPr>
          </a:lstStyle>
          <a:p>
            <a:fld id="{EEB17FE2-70BC-4CE2-95B4-6B93C0D5E104}" type="datetime1">
              <a:rPr lang="en-US" smtClean="0"/>
              <a:t>7/28/2023</a:t>
            </a:fld>
            <a:endParaRPr lang="en-US" dirty="0"/>
          </a:p>
        </p:txBody>
      </p:sp>
    </p:spTree>
    <p:extLst>
      <p:ext uri="{BB962C8B-B14F-4D97-AF65-F5344CB8AC3E}">
        <p14:creationId xmlns:p14="http://schemas.microsoft.com/office/powerpoint/2010/main" val="20156616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920240" y="2438399"/>
            <a:ext cx="4160520"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30290" y="2438399"/>
            <a:ext cx="4160520"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C1D6427-F07F-4D50-B151-455100AF70FF}"/>
              </a:ext>
            </a:extLst>
          </p:cNvPr>
          <p:cNvSpPr>
            <a:spLocks noGrp="1"/>
          </p:cNvSpPr>
          <p:nvPr>
            <p:ph type="dt" sz="half" idx="10"/>
          </p:nvPr>
        </p:nvSpPr>
        <p:spPr/>
        <p:txBody>
          <a:bodyPr/>
          <a:lstStyle/>
          <a:p>
            <a:fld id="{425FBCBA-8B8D-4158-9419-F48826F6A251}" type="datetime1">
              <a:rPr lang="en-US" smtClean="0"/>
              <a:t>7/28/2023</a:t>
            </a:fld>
            <a:endParaRPr lang="en-US" dirty="0"/>
          </a:p>
        </p:txBody>
      </p:sp>
      <p:sp>
        <p:nvSpPr>
          <p:cNvPr id="9" name="Footer Placeholder 8">
            <a:extLst>
              <a:ext uri="{FF2B5EF4-FFF2-40B4-BE49-F238E27FC236}">
                <a16:creationId xmlns:a16="http://schemas.microsoft.com/office/drawing/2014/main" id="{479EFBB2-C5E0-4D57-AB1D-3AA907ECFD72}"/>
              </a:ext>
            </a:extLst>
          </p:cNvPr>
          <p:cNvSpPr>
            <a:spLocks noGrp="1"/>
          </p:cNvSpPr>
          <p:nvPr>
            <p:ph type="ftr" sz="quarter" idx="11"/>
          </p:nvPr>
        </p:nvSpPr>
        <p:spPr/>
        <p:txBody>
          <a:bodyPr/>
          <a:lstStyle/>
          <a:p>
            <a:r>
              <a:rPr lang="fr-FR"/>
              <a:t>Trans-European Division Quinquennial Education Convention</a:t>
            </a:r>
            <a:endParaRPr lang="en-US" dirty="0"/>
          </a:p>
        </p:txBody>
      </p:sp>
      <p:sp>
        <p:nvSpPr>
          <p:cNvPr id="10" name="Slide Number Placeholder 9">
            <a:extLst>
              <a:ext uri="{FF2B5EF4-FFF2-40B4-BE49-F238E27FC236}">
                <a16:creationId xmlns:a16="http://schemas.microsoft.com/office/drawing/2014/main" id="{7AE6B7E1-F60B-4D08-9052-423D6FBFAD64}"/>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38342585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920241" y="2456408"/>
            <a:ext cx="4160520" cy="823912"/>
          </a:xfrm>
        </p:spPr>
        <p:txBody>
          <a:bodyPr anchor="b">
            <a:normAutofit/>
          </a:bodyPr>
          <a:lstStyle>
            <a:lvl1pPr marL="0" indent="0">
              <a:lnSpc>
                <a:spcPct val="130000"/>
              </a:lnSpc>
              <a:buNone/>
              <a:defRPr sz="18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920241" y="3316639"/>
            <a:ext cx="4160520"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30290" y="2456408"/>
            <a:ext cx="4160520" cy="823912"/>
          </a:xfrm>
        </p:spPr>
        <p:txBody>
          <a:bodyPr anchor="b">
            <a:normAutofit/>
          </a:bodyPr>
          <a:lstStyle>
            <a:lvl1pPr marL="0" indent="0">
              <a:lnSpc>
                <a:spcPct val="99000"/>
              </a:lnSpc>
              <a:buNone/>
              <a:defRPr lang="en-US" sz="1800" b="1" kern="1200" cap="all" spc="150"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30000"/>
              </a:lnSpc>
              <a:spcBef>
                <a:spcPts val="930"/>
              </a:spcBef>
              <a:buFont typeface="Corbel" panose="020B0503020204020204" pitchFamily="34" charset="0"/>
              <a:buNone/>
            </a:pPr>
            <a:r>
              <a:rPr lang="en-US"/>
              <a:t>Click to edit Master text styles</a:t>
            </a:r>
          </a:p>
        </p:txBody>
      </p:sp>
      <p:sp>
        <p:nvSpPr>
          <p:cNvPr id="6" name="Content Placeholder 5"/>
          <p:cNvSpPr>
            <a:spLocks noGrp="1"/>
          </p:cNvSpPr>
          <p:nvPr>
            <p:ph sz="quarter" idx="4"/>
          </p:nvPr>
        </p:nvSpPr>
        <p:spPr>
          <a:xfrm>
            <a:off x="6530290" y="3316639"/>
            <a:ext cx="4160520"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a:extLst>
              <a:ext uri="{FF2B5EF4-FFF2-40B4-BE49-F238E27FC236}">
                <a16:creationId xmlns:a16="http://schemas.microsoft.com/office/drawing/2014/main" id="{3771BF97-4D2A-43A4-8CDC-2250017EB045}"/>
              </a:ext>
            </a:extLst>
          </p:cNvPr>
          <p:cNvSpPr>
            <a:spLocks noGrp="1"/>
          </p:cNvSpPr>
          <p:nvPr>
            <p:ph type="dt" sz="half" idx="10"/>
          </p:nvPr>
        </p:nvSpPr>
        <p:spPr/>
        <p:txBody>
          <a:bodyPr/>
          <a:lstStyle/>
          <a:p>
            <a:fld id="{2045BE68-E69C-49D7-9E14-799C508A13B6}" type="datetime1">
              <a:rPr lang="en-US" smtClean="0"/>
              <a:t>7/28/2023</a:t>
            </a:fld>
            <a:endParaRPr lang="en-US" dirty="0"/>
          </a:p>
        </p:txBody>
      </p:sp>
      <p:sp>
        <p:nvSpPr>
          <p:cNvPr id="11" name="Footer Placeholder 10">
            <a:extLst>
              <a:ext uri="{FF2B5EF4-FFF2-40B4-BE49-F238E27FC236}">
                <a16:creationId xmlns:a16="http://schemas.microsoft.com/office/drawing/2014/main" id="{6020661A-DA07-4679-9226-945B5DD2480C}"/>
              </a:ext>
            </a:extLst>
          </p:cNvPr>
          <p:cNvSpPr>
            <a:spLocks noGrp="1"/>
          </p:cNvSpPr>
          <p:nvPr>
            <p:ph type="ftr" sz="quarter" idx="11"/>
          </p:nvPr>
        </p:nvSpPr>
        <p:spPr/>
        <p:txBody>
          <a:bodyPr/>
          <a:lstStyle/>
          <a:p>
            <a:r>
              <a:rPr lang="fr-FR"/>
              <a:t>Trans-European Division Quinquennial Education Convention</a:t>
            </a:r>
            <a:endParaRPr lang="en-US" dirty="0"/>
          </a:p>
        </p:txBody>
      </p:sp>
      <p:sp>
        <p:nvSpPr>
          <p:cNvPr id="12" name="Slide Number Placeholder 11">
            <a:extLst>
              <a:ext uri="{FF2B5EF4-FFF2-40B4-BE49-F238E27FC236}">
                <a16:creationId xmlns:a16="http://schemas.microsoft.com/office/drawing/2014/main" id="{EEFCE38B-E087-4988-BC3A-FE3B55E70D7E}"/>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
        <p:nvSpPr>
          <p:cNvPr id="13" name="Title 12">
            <a:extLst>
              <a:ext uri="{FF2B5EF4-FFF2-40B4-BE49-F238E27FC236}">
                <a16:creationId xmlns:a16="http://schemas.microsoft.com/office/drawing/2014/main" id="{D3BC439C-E995-4E1F-8DE9-75C32785E00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205374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CF30096C-3491-4EF2-ABB2-D57F3F4B5BD5}"/>
              </a:ext>
            </a:extLst>
          </p:cNvPr>
          <p:cNvSpPr>
            <a:spLocks noGrp="1"/>
          </p:cNvSpPr>
          <p:nvPr>
            <p:ph type="dt" sz="half" idx="10"/>
          </p:nvPr>
        </p:nvSpPr>
        <p:spPr/>
        <p:txBody>
          <a:bodyPr/>
          <a:lstStyle/>
          <a:p>
            <a:fld id="{3DB01900-C4C4-4142-80F9-7263FFF17543}" type="datetime1">
              <a:rPr lang="en-US" smtClean="0"/>
              <a:t>7/28/2023</a:t>
            </a:fld>
            <a:endParaRPr lang="en-US" dirty="0"/>
          </a:p>
        </p:txBody>
      </p:sp>
      <p:sp>
        <p:nvSpPr>
          <p:cNvPr id="7" name="Footer Placeholder 6">
            <a:extLst>
              <a:ext uri="{FF2B5EF4-FFF2-40B4-BE49-F238E27FC236}">
                <a16:creationId xmlns:a16="http://schemas.microsoft.com/office/drawing/2014/main" id="{79DA3A85-7147-4F32-944A-B079AF5147E2}"/>
              </a:ext>
            </a:extLst>
          </p:cNvPr>
          <p:cNvSpPr>
            <a:spLocks noGrp="1"/>
          </p:cNvSpPr>
          <p:nvPr>
            <p:ph type="ftr" sz="quarter" idx="11"/>
          </p:nvPr>
        </p:nvSpPr>
        <p:spPr/>
        <p:txBody>
          <a:bodyPr/>
          <a:lstStyle/>
          <a:p>
            <a:r>
              <a:rPr lang="fr-FR"/>
              <a:t>Trans-European Division Quinquennial Education Convention</a:t>
            </a:r>
            <a:endParaRPr lang="en-US" dirty="0"/>
          </a:p>
        </p:txBody>
      </p:sp>
      <p:sp>
        <p:nvSpPr>
          <p:cNvPr id="8" name="Slide Number Placeholder 7">
            <a:extLst>
              <a:ext uri="{FF2B5EF4-FFF2-40B4-BE49-F238E27FC236}">
                <a16:creationId xmlns:a16="http://schemas.microsoft.com/office/drawing/2014/main" id="{EEDDF50D-95C0-4DA2-BBC6-41774FAC1404}"/>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25976916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209BEFCA-6D6F-4F26-823F-C86CA694B830}"/>
              </a:ext>
            </a:extLst>
          </p:cNvPr>
          <p:cNvSpPr>
            <a:spLocks noGrp="1"/>
          </p:cNvSpPr>
          <p:nvPr>
            <p:ph type="dt" sz="half" idx="10"/>
          </p:nvPr>
        </p:nvSpPr>
        <p:spPr/>
        <p:txBody>
          <a:bodyPr/>
          <a:lstStyle/>
          <a:p>
            <a:fld id="{91716D93-F363-47DE-AB88-6AC2A3C1B259}" type="datetime1">
              <a:rPr lang="en-US" smtClean="0"/>
              <a:t>7/28/2023</a:t>
            </a:fld>
            <a:endParaRPr lang="en-US" dirty="0"/>
          </a:p>
        </p:txBody>
      </p:sp>
      <p:sp>
        <p:nvSpPr>
          <p:cNvPr id="6" name="Footer Placeholder 5">
            <a:extLst>
              <a:ext uri="{FF2B5EF4-FFF2-40B4-BE49-F238E27FC236}">
                <a16:creationId xmlns:a16="http://schemas.microsoft.com/office/drawing/2014/main" id="{BC2EE2C9-E87D-4495-9EDA-6BC0EDC27097}"/>
              </a:ext>
            </a:extLst>
          </p:cNvPr>
          <p:cNvSpPr>
            <a:spLocks noGrp="1"/>
          </p:cNvSpPr>
          <p:nvPr>
            <p:ph type="ftr" sz="quarter" idx="11"/>
          </p:nvPr>
        </p:nvSpPr>
        <p:spPr/>
        <p:txBody>
          <a:bodyPr/>
          <a:lstStyle/>
          <a:p>
            <a:r>
              <a:rPr lang="fr-FR"/>
              <a:t>Trans-European Division Quinquennial Education Convention</a:t>
            </a:r>
            <a:endParaRPr lang="en-US" dirty="0"/>
          </a:p>
        </p:txBody>
      </p:sp>
      <p:sp>
        <p:nvSpPr>
          <p:cNvPr id="7" name="Slide Number Placeholder 6">
            <a:extLst>
              <a:ext uri="{FF2B5EF4-FFF2-40B4-BE49-F238E27FC236}">
                <a16:creationId xmlns:a16="http://schemas.microsoft.com/office/drawing/2014/main" id="{4E5557A9-903F-4B36-8B06-D9EADF230508}"/>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6689053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76488" y="640080"/>
            <a:ext cx="3227715" cy="2551751"/>
          </a:xfrm>
        </p:spPr>
        <p:txBody>
          <a:bodyPr anchor="b">
            <a:normAutofit/>
          </a:bodyPr>
          <a:lstStyle>
            <a:lvl1pPr>
              <a:lnSpc>
                <a:spcPct val="104000"/>
              </a:lnSpc>
              <a:defRPr sz="3400"/>
            </a:lvl1pPr>
          </a:lstStyle>
          <a:p>
            <a:r>
              <a:rPr lang="en-US"/>
              <a:t>Click to edit Master title style</a:t>
            </a:r>
            <a:endParaRPr lang="en-US" dirty="0"/>
          </a:p>
        </p:txBody>
      </p:sp>
      <p:sp>
        <p:nvSpPr>
          <p:cNvPr id="3" name="Content Placeholder 2"/>
          <p:cNvSpPr>
            <a:spLocks noGrp="1"/>
          </p:cNvSpPr>
          <p:nvPr>
            <p:ph idx="1"/>
          </p:nvPr>
        </p:nvSpPr>
        <p:spPr>
          <a:xfrm>
            <a:off x="1280160" y="640080"/>
            <a:ext cx="6949440" cy="5455919"/>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76488" y="3223803"/>
            <a:ext cx="3227715" cy="2872197"/>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a:extLst>
              <a:ext uri="{FF2B5EF4-FFF2-40B4-BE49-F238E27FC236}">
                <a16:creationId xmlns:a16="http://schemas.microsoft.com/office/drawing/2014/main" id="{BB904BE8-2080-4FFA-9239-A8929E28FAD9}"/>
              </a:ext>
            </a:extLst>
          </p:cNvPr>
          <p:cNvSpPr>
            <a:spLocks noGrp="1"/>
          </p:cNvSpPr>
          <p:nvPr>
            <p:ph type="dt" sz="half" idx="10"/>
          </p:nvPr>
        </p:nvSpPr>
        <p:spPr>
          <a:xfrm>
            <a:off x="8476488" y="6170491"/>
            <a:ext cx="2214322" cy="457200"/>
          </a:xfrm>
        </p:spPr>
        <p:txBody>
          <a:bodyPr/>
          <a:lstStyle/>
          <a:p>
            <a:fld id="{3B42AA49-645C-40DF-B0AA-A088D9E37C9D}" type="datetime1">
              <a:rPr lang="en-US" smtClean="0"/>
              <a:t>7/28/2023</a:t>
            </a:fld>
            <a:endParaRPr lang="en-US" dirty="0"/>
          </a:p>
        </p:txBody>
      </p:sp>
      <p:sp>
        <p:nvSpPr>
          <p:cNvPr id="9" name="Footer Placeholder 8">
            <a:extLst>
              <a:ext uri="{FF2B5EF4-FFF2-40B4-BE49-F238E27FC236}">
                <a16:creationId xmlns:a16="http://schemas.microsoft.com/office/drawing/2014/main" id="{ED5580C6-5CD7-4CDD-977D-0533C84F2F45}"/>
              </a:ext>
            </a:extLst>
          </p:cNvPr>
          <p:cNvSpPr>
            <a:spLocks noGrp="1"/>
          </p:cNvSpPr>
          <p:nvPr>
            <p:ph type="ftr" sz="quarter" idx="11"/>
          </p:nvPr>
        </p:nvSpPr>
        <p:spPr>
          <a:xfrm>
            <a:off x="1280160" y="6170490"/>
            <a:ext cx="6949440" cy="457200"/>
          </a:xfrm>
        </p:spPr>
        <p:txBody>
          <a:bodyPr/>
          <a:lstStyle/>
          <a:p>
            <a:r>
              <a:rPr lang="fr-FR"/>
              <a:t>Trans-European Division Quinquennial Education Convention</a:t>
            </a:r>
            <a:endParaRPr lang="en-US" dirty="0"/>
          </a:p>
        </p:txBody>
      </p:sp>
      <p:sp>
        <p:nvSpPr>
          <p:cNvPr id="10" name="Slide Number Placeholder 9">
            <a:extLst>
              <a:ext uri="{FF2B5EF4-FFF2-40B4-BE49-F238E27FC236}">
                <a16:creationId xmlns:a16="http://schemas.microsoft.com/office/drawing/2014/main" id="{518D0320-9B66-443F-8E28-8BCF07E082BD}"/>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30365003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1DF18-3AFD-5CBF-E94E-E0111EA65BEF}"/>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E9F5DE4B-5BD2-BDB4-780A-DB47881638D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0B262A3F-96AF-8C62-1761-58EB79927ABC}"/>
              </a:ext>
            </a:extLst>
          </p:cNvPr>
          <p:cNvSpPr>
            <a:spLocks noGrp="1"/>
          </p:cNvSpPr>
          <p:nvPr>
            <p:ph type="dt" sz="half" idx="10"/>
          </p:nvPr>
        </p:nvSpPr>
        <p:spPr/>
        <p:txBody>
          <a:bodyPr/>
          <a:lstStyle/>
          <a:p>
            <a:fld id="{011C1A96-362F-4810-B7AB-B7E6C7748E16}" type="datetimeFigureOut">
              <a:rPr lang="en-AU" smtClean="0"/>
              <a:t>28/07/2023</a:t>
            </a:fld>
            <a:endParaRPr lang="en-AU"/>
          </a:p>
        </p:txBody>
      </p:sp>
      <p:sp>
        <p:nvSpPr>
          <p:cNvPr id="5" name="Footer Placeholder 4">
            <a:extLst>
              <a:ext uri="{FF2B5EF4-FFF2-40B4-BE49-F238E27FC236}">
                <a16:creationId xmlns:a16="http://schemas.microsoft.com/office/drawing/2014/main" id="{8C787C87-4C97-8AB7-E95F-CEFB380C015A}"/>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6F352E1F-D409-A9A1-0A6F-66108FE2C4F8}"/>
              </a:ext>
            </a:extLst>
          </p:cNvPr>
          <p:cNvSpPr>
            <a:spLocks noGrp="1"/>
          </p:cNvSpPr>
          <p:nvPr>
            <p:ph type="sldNum" sz="quarter" idx="12"/>
          </p:nvPr>
        </p:nvSpPr>
        <p:spPr/>
        <p:txBody>
          <a:bodyPr/>
          <a:lstStyle/>
          <a:p>
            <a:fld id="{049C1AFA-91D0-4A92-9AEE-09A991731174}" type="slidenum">
              <a:rPr lang="en-AU" smtClean="0"/>
              <a:t>‹#›</a:t>
            </a:fld>
            <a:endParaRPr lang="en-AU"/>
          </a:p>
        </p:txBody>
      </p:sp>
    </p:spTree>
    <p:extLst>
      <p:ext uri="{BB962C8B-B14F-4D97-AF65-F5344CB8AC3E}">
        <p14:creationId xmlns:p14="http://schemas.microsoft.com/office/powerpoint/2010/main" val="6918510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0" y="0"/>
            <a:ext cx="8102651" cy="6857999"/>
          </a:xfrm>
          <a:solidFill>
            <a:schemeClr val="bg2">
              <a:lumMod val="9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8476488" y="1503910"/>
            <a:ext cx="3230625" cy="1687924"/>
          </a:xfrm>
        </p:spPr>
        <p:txBody>
          <a:bodyPr anchor="b">
            <a:noAutofit/>
          </a:bodyPr>
          <a:lstStyle>
            <a:lvl1pPr>
              <a:lnSpc>
                <a:spcPct val="104000"/>
              </a:lnSpc>
              <a:defRPr sz="3400"/>
            </a:lvl1pPr>
          </a:lstStyle>
          <a:p>
            <a:r>
              <a:rPr lang="en-US"/>
              <a:t>Click to edit Master title style</a:t>
            </a:r>
            <a:endParaRPr lang="en-US" dirty="0"/>
          </a:p>
        </p:txBody>
      </p:sp>
      <p:sp>
        <p:nvSpPr>
          <p:cNvPr id="4" name="Text Placeholder 3"/>
          <p:cNvSpPr>
            <a:spLocks noGrp="1"/>
          </p:cNvSpPr>
          <p:nvPr>
            <p:ph type="body" sz="half" idx="2"/>
          </p:nvPr>
        </p:nvSpPr>
        <p:spPr>
          <a:xfrm>
            <a:off x="8476488" y="3223806"/>
            <a:ext cx="3227832" cy="2872194"/>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Date Placeholder 10">
            <a:extLst>
              <a:ext uri="{FF2B5EF4-FFF2-40B4-BE49-F238E27FC236}">
                <a16:creationId xmlns:a16="http://schemas.microsoft.com/office/drawing/2014/main" id="{41C2A9DB-B176-4069-8734-5B4ED352BA2B}"/>
              </a:ext>
            </a:extLst>
          </p:cNvPr>
          <p:cNvSpPr>
            <a:spLocks noGrp="1"/>
          </p:cNvSpPr>
          <p:nvPr>
            <p:ph type="dt" sz="half" idx="10"/>
          </p:nvPr>
        </p:nvSpPr>
        <p:spPr>
          <a:xfrm>
            <a:off x="8476488" y="6170491"/>
            <a:ext cx="2214322" cy="457200"/>
          </a:xfrm>
        </p:spPr>
        <p:txBody>
          <a:bodyPr/>
          <a:lstStyle/>
          <a:p>
            <a:fld id="{70E175F2-44B6-470C-AC37-D36A96197790}" type="datetime1">
              <a:rPr lang="en-US" smtClean="0"/>
              <a:t>7/28/2023</a:t>
            </a:fld>
            <a:endParaRPr lang="en-US" dirty="0"/>
          </a:p>
        </p:txBody>
      </p:sp>
      <p:sp>
        <p:nvSpPr>
          <p:cNvPr id="12" name="Footer Placeholder 11">
            <a:extLst>
              <a:ext uri="{FF2B5EF4-FFF2-40B4-BE49-F238E27FC236}">
                <a16:creationId xmlns:a16="http://schemas.microsoft.com/office/drawing/2014/main" id="{430F9A2F-C2C4-4E1C-B4B3-07ED84F28CE8}"/>
              </a:ext>
            </a:extLst>
          </p:cNvPr>
          <p:cNvSpPr>
            <a:spLocks noGrp="1"/>
          </p:cNvSpPr>
          <p:nvPr>
            <p:ph type="ftr" sz="quarter" idx="11"/>
          </p:nvPr>
        </p:nvSpPr>
        <p:spPr>
          <a:xfrm>
            <a:off x="1280160" y="6170490"/>
            <a:ext cx="6464410" cy="457200"/>
          </a:xfrm>
        </p:spPr>
        <p:txBody>
          <a:bodyPr/>
          <a:lstStyle>
            <a:lvl1pPr>
              <a:defRPr b="1">
                <a:solidFill>
                  <a:srgbClr val="FFFFFF"/>
                </a:solidFill>
                <a:effectLst>
                  <a:outerShdw blurRad="50800" dist="38100" dir="2700000" algn="tl" rotWithShape="0">
                    <a:prstClr val="black">
                      <a:alpha val="43000"/>
                    </a:prstClr>
                  </a:outerShdw>
                </a:effectLst>
              </a:defRPr>
            </a:lvl1pPr>
          </a:lstStyle>
          <a:p>
            <a:r>
              <a:rPr lang="fr-FR"/>
              <a:t>Trans-European Division Quinquennial Education Convention</a:t>
            </a:r>
            <a:endParaRPr lang="en-US" dirty="0"/>
          </a:p>
        </p:txBody>
      </p:sp>
      <p:sp>
        <p:nvSpPr>
          <p:cNvPr id="13" name="Slide Number Placeholder 12">
            <a:extLst>
              <a:ext uri="{FF2B5EF4-FFF2-40B4-BE49-F238E27FC236}">
                <a16:creationId xmlns:a16="http://schemas.microsoft.com/office/drawing/2014/main" id="{F9BFA0A0-2117-4A10-9DAA-080C21559CF3}"/>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11818551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6397E4A-EB6A-4FA6-AA4F-69EA0C70FDC9}"/>
              </a:ext>
            </a:extLst>
          </p:cNvPr>
          <p:cNvSpPr>
            <a:spLocks noGrp="1"/>
          </p:cNvSpPr>
          <p:nvPr>
            <p:ph type="dt" sz="half" idx="10"/>
          </p:nvPr>
        </p:nvSpPr>
        <p:spPr/>
        <p:txBody>
          <a:bodyPr/>
          <a:lstStyle/>
          <a:p>
            <a:fld id="{0854D6AE-8F3E-40CA-8335-2E04B912BE3F}" type="datetime1">
              <a:rPr lang="en-US" smtClean="0"/>
              <a:t>7/28/2023</a:t>
            </a:fld>
            <a:endParaRPr lang="en-US" dirty="0"/>
          </a:p>
        </p:txBody>
      </p:sp>
      <p:sp>
        <p:nvSpPr>
          <p:cNvPr id="8" name="Footer Placeholder 7">
            <a:extLst>
              <a:ext uri="{FF2B5EF4-FFF2-40B4-BE49-F238E27FC236}">
                <a16:creationId xmlns:a16="http://schemas.microsoft.com/office/drawing/2014/main" id="{051A2F5D-7AC4-4F91-965A-7B6A45D6F414}"/>
              </a:ext>
            </a:extLst>
          </p:cNvPr>
          <p:cNvSpPr>
            <a:spLocks noGrp="1"/>
          </p:cNvSpPr>
          <p:nvPr>
            <p:ph type="ftr" sz="quarter" idx="11"/>
          </p:nvPr>
        </p:nvSpPr>
        <p:spPr/>
        <p:txBody>
          <a:bodyPr/>
          <a:lstStyle/>
          <a:p>
            <a:r>
              <a:rPr lang="fr-FR"/>
              <a:t>Trans-European Division Quinquennial Education Convention</a:t>
            </a:r>
            <a:endParaRPr lang="en-US" dirty="0"/>
          </a:p>
        </p:txBody>
      </p:sp>
      <p:sp>
        <p:nvSpPr>
          <p:cNvPr id="9" name="Slide Number Placeholder 8">
            <a:extLst>
              <a:ext uri="{FF2B5EF4-FFF2-40B4-BE49-F238E27FC236}">
                <a16:creationId xmlns:a16="http://schemas.microsoft.com/office/drawing/2014/main" id="{D26E8B86-CDB8-482F-9D9F-1BFDA3638B3E}"/>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29300198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77965" y="507037"/>
            <a:ext cx="1571626" cy="533993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33700" y="524373"/>
            <a:ext cx="5959577" cy="532259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9277965" y="6296615"/>
            <a:ext cx="2505996" cy="365125"/>
          </a:xfrm>
        </p:spPr>
        <p:txBody>
          <a:bodyPr/>
          <a:lstStyle/>
          <a:p>
            <a:fld id="{FF5656BD-41EE-4B24-9020-B5914ADF3EF7}" type="datetime1">
              <a:rPr lang="en-US" smtClean="0"/>
              <a:t>7/28/2023</a:t>
            </a:fld>
            <a:endParaRPr lang="en-US" dirty="0"/>
          </a:p>
        </p:txBody>
      </p:sp>
      <p:sp>
        <p:nvSpPr>
          <p:cNvPr id="5" name="Footer Placeholder 4"/>
          <p:cNvSpPr>
            <a:spLocks noGrp="1"/>
          </p:cNvSpPr>
          <p:nvPr>
            <p:ph type="ftr" sz="quarter" idx="11"/>
          </p:nvPr>
        </p:nvSpPr>
        <p:spPr>
          <a:xfrm>
            <a:off x="2933699" y="6296615"/>
            <a:ext cx="5959577" cy="365125"/>
          </a:xfrm>
        </p:spPr>
        <p:txBody>
          <a:bodyPr/>
          <a:lstStyle/>
          <a:p>
            <a:r>
              <a:rPr lang="fr-FR"/>
              <a:t>Trans-European Division Quinquennial Education Convention</a:t>
            </a:r>
            <a:endParaRPr lang="en-US" dirty="0"/>
          </a:p>
        </p:txBody>
      </p:sp>
      <p:sp>
        <p:nvSpPr>
          <p:cNvPr id="6" name="Slide Number Placeholder 5"/>
          <p:cNvSpPr>
            <a:spLocks noGrp="1"/>
          </p:cNvSpPr>
          <p:nvPr>
            <p:ph type="sldNum" sz="quarter" idx="12"/>
          </p:nvPr>
        </p:nvSpPr>
        <p:spPr>
          <a:xfrm rot="5400000">
            <a:off x="8734643" y="2853201"/>
            <a:ext cx="5383267" cy="604269"/>
          </a:xfrm>
        </p:spPr>
        <p:txBody>
          <a:bodyPr/>
          <a:lstStyle>
            <a:lvl1pPr algn="l">
              <a:defRPr/>
            </a:lvl1pPr>
          </a:lstStyle>
          <a:p>
            <a:fld id="{FAEF9944-A4F6-4C59-AEBD-678D6480B8EA}" type="slidenum">
              <a:rPr lang="en-US" smtClean="0"/>
              <a:pPr/>
              <a:t>‹#›</a:t>
            </a:fld>
            <a:endParaRPr lang="en-US" dirty="0"/>
          </a:p>
        </p:txBody>
      </p:sp>
      <p:cxnSp>
        <p:nvCxnSpPr>
          <p:cNvPr id="7" name="Straight Connector 6" title="Rule Line">
            <a:extLst>
              <a:ext uri="{FF2B5EF4-FFF2-40B4-BE49-F238E27FC236}">
                <a16:creationId xmlns:a16="http://schemas.microsoft.com/office/drawing/2014/main" id="{A1005B08-D2D4-455C-AA62-1200E43E7AF9}"/>
              </a:ext>
            </a:extLst>
          </p:cNvPr>
          <p:cNvCxnSpPr/>
          <p:nvPr/>
        </p:nvCxnSpPr>
        <p:spPr>
          <a:xfrm>
            <a:off x="9111582" y="571502"/>
            <a:ext cx="0" cy="5275467"/>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0857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36D8A-BD97-9936-4F3D-74D3501AEA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6C063285-330D-E234-B9E9-52BDC05FE60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F39FEE3-C424-68D9-D6E9-5A0B4351DE78}"/>
              </a:ext>
            </a:extLst>
          </p:cNvPr>
          <p:cNvSpPr>
            <a:spLocks noGrp="1"/>
          </p:cNvSpPr>
          <p:nvPr>
            <p:ph type="dt" sz="half" idx="10"/>
          </p:nvPr>
        </p:nvSpPr>
        <p:spPr/>
        <p:txBody>
          <a:bodyPr/>
          <a:lstStyle/>
          <a:p>
            <a:fld id="{011C1A96-362F-4810-B7AB-B7E6C7748E16}" type="datetimeFigureOut">
              <a:rPr lang="en-AU" smtClean="0"/>
              <a:t>28/07/2023</a:t>
            </a:fld>
            <a:endParaRPr lang="en-AU"/>
          </a:p>
        </p:txBody>
      </p:sp>
      <p:sp>
        <p:nvSpPr>
          <p:cNvPr id="5" name="Footer Placeholder 4">
            <a:extLst>
              <a:ext uri="{FF2B5EF4-FFF2-40B4-BE49-F238E27FC236}">
                <a16:creationId xmlns:a16="http://schemas.microsoft.com/office/drawing/2014/main" id="{5EC953E8-A537-1DF1-6C5B-DDEB1243FD6C}"/>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B15B1A45-08D8-D18A-C7D2-E420BADBE301}"/>
              </a:ext>
            </a:extLst>
          </p:cNvPr>
          <p:cNvSpPr>
            <a:spLocks noGrp="1"/>
          </p:cNvSpPr>
          <p:nvPr>
            <p:ph type="sldNum" sz="quarter" idx="12"/>
          </p:nvPr>
        </p:nvSpPr>
        <p:spPr/>
        <p:txBody>
          <a:bodyPr/>
          <a:lstStyle/>
          <a:p>
            <a:fld id="{049C1AFA-91D0-4A92-9AEE-09A991731174}" type="slidenum">
              <a:rPr lang="en-AU" smtClean="0"/>
              <a:t>‹#›</a:t>
            </a:fld>
            <a:endParaRPr lang="en-AU"/>
          </a:p>
        </p:txBody>
      </p:sp>
    </p:spTree>
    <p:extLst>
      <p:ext uri="{BB962C8B-B14F-4D97-AF65-F5344CB8AC3E}">
        <p14:creationId xmlns:p14="http://schemas.microsoft.com/office/powerpoint/2010/main" val="28048719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C9EBF-D69B-6253-5F7A-FEC60ED5CED6}"/>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4930DCA3-751C-8298-FCD6-A80F40D7593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78BAC342-A757-B74E-0FDA-A3F69886C74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9F5ADA77-4FED-7054-757D-A8650FA21820}"/>
              </a:ext>
            </a:extLst>
          </p:cNvPr>
          <p:cNvSpPr>
            <a:spLocks noGrp="1"/>
          </p:cNvSpPr>
          <p:nvPr>
            <p:ph type="dt" sz="half" idx="10"/>
          </p:nvPr>
        </p:nvSpPr>
        <p:spPr/>
        <p:txBody>
          <a:bodyPr/>
          <a:lstStyle/>
          <a:p>
            <a:fld id="{011C1A96-362F-4810-B7AB-B7E6C7748E16}" type="datetimeFigureOut">
              <a:rPr lang="en-AU" smtClean="0"/>
              <a:t>28/07/2023</a:t>
            </a:fld>
            <a:endParaRPr lang="en-AU"/>
          </a:p>
        </p:txBody>
      </p:sp>
      <p:sp>
        <p:nvSpPr>
          <p:cNvPr id="6" name="Footer Placeholder 5">
            <a:extLst>
              <a:ext uri="{FF2B5EF4-FFF2-40B4-BE49-F238E27FC236}">
                <a16:creationId xmlns:a16="http://schemas.microsoft.com/office/drawing/2014/main" id="{C25986EF-587F-7761-511F-F205731D4291}"/>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82A2568E-B24E-7473-8C83-C22AAFCDC3A8}"/>
              </a:ext>
            </a:extLst>
          </p:cNvPr>
          <p:cNvSpPr>
            <a:spLocks noGrp="1"/>
          </p:cNvSpPr>
          <p:nvPr>
            <p:ph type="sldNum" sz="quarter" idx="12"/>
          </p:nvPr>
        </p:nvSpPr>
        <p:spPr/>
        <p:txBody>
          <a:bodyPr/>
          <a:lstStyle/>
          <a:p>
            <a:fld id="{049C1AFA-91D0-4A92-9AEE-09A991731174}" type="slidenum">
              <a:rPr lang="en-AU" smtClean="0"/>
              <a:t>‹#›</a:t>
            </a:fld>
            <a:endParaRPr lang="en-AU"/>
          </a:p>
        </p:txBody>
      </p:sp>
    </p:spTree>
    <p:extLst>
      <p:ext uri="{BB962C8B-B14F-4D97-AF65-F5344CB8AC3E}">
        <p14:creationId xmlns:p14="http://schemas.microsoft.com/office/powerpoint/2010/main" val="33410864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BC0E-A7B5-E289-274A-B512246DB743}"/>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5A771659-62F9-CF6D-C077-7F7D52A642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897795-CBC3-2F60-9B85-97E41AC553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CD4C7478-0B56-55EF-107E-0A51C92ECBA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F7AABA6-DF29-9F73-B13E-CCA8471E3C1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ACD54F38-F3BF-2B63-CACB-DD9B0120C152}"/>
              </a:ext>
            </a:extLst>
          </p:cNvPr>
          <p:cNvSpPr>
            <a:spLocks noGrp="1"/>
          </p:cNvSpPr>
          <p:nvPr>
            <p:ph type="dt" sz="half" idx="10"/>
          </p:nvPr>
        </p:nvSpPr>
        <p:spPr/>
        <p:txBody>
          <a:bodyPr/>
          <a:lstStyle/>
          <a:p>
            <a:fld id="{011C1A96-362F-4810-B7AB-B7E6C7748E16}" type="datetimeFigureOut">
              <a:rPr lang="en-AU" smtClean="0"/>
              <a:t>28/07/2023</a:t>
            </a:fld>
            <a:endParaRPr lang="en-AU"/>
          </a:p>
        </p:txBody>
      </p:sp>
      <p:sp>
        <p:nvSpPr>
          <p:cNvPr id="8" name="Footer Placeholder 7">
            <a:extLst>
              <a:ext uri="{FF2B5EF4-FFF2-40B4-BE49-F238E27FC236}">
                <a16:creationId xmlns:a16="http://schemas.microsoft.com/office/drawing/2014/main" id="{CE4B3862-3607-4338-5000-A6DBA903B42F}"/>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E615C7F3-A453-D04F-5A10-472ABB04914F}"/>
              </a:ext>
            </a:extLst>
          </p:cNvPr>
          <p:cNvSpPr>
            <a:spLocks noGrp="1"/>
          </p:cNvSpPr>
          <p:nvPr>
            <p:ph type="sldNum" sz="quarter" idx="12"/>
          </p:nvPr>
        </p:nvSpPr>
        <p:spPr/>
        <p:txBody>
          <a:bodyPr/>
          <a:lstStyle/>
          <a:p>
            <a:fld id="{049C1AFA-91D0-4A92-9AEE-09A991731174}" type="slidenum">
              <a:rPr lang="en-AU" smtClean="0"/>
              <a:t>‹#›</a:t>
            </a:fld>
            <a:endParaRPr lang="en-AU"/>
          </a:p>
        </p:txBody>
      </p:sp>
    </p:spTree>
    <p:extLst>
      <p:ext uri="{BB962C8B-B14F-4D97-AF65-F5344CB8AC3E}">
        <p14:creationId xmlns:p14="http://schemas.microsoft.com/office/powerpoint/2010/main" val="35499132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7773F-1428-25FB-81AD-A80D5DFF11E1}"/>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F3511919-7D5B-8C86-E97C-43C8E128D18D}"/>
              </a:ext>
            </a:extLst>
          </p:cNvPr>
          <p:cNvSpPr>
            <a:spLocks noGrp="1"/>
          </p:cNvSpPr>
          <p:nvPr>
            <p:ph type="dt" sz="half" idx="10"/>
          </p:nvPr>
        </p:nvSpPr>
        <p:spPr/>
        <p:txBody>
          <a:bodyPr/>
          <a:lstStyle/>
          <a:p>
            <a:fld id="{011C1A96-362F-4810-B7AB-B7E6C7748E16}" type="datetimeFigureOut">
              <a:rPr lang="en-AU" smtClean="0"/>
              <a:t>28/07/2023</a:t>
            </a:fld>
            <a:endParaRPr lang="en-AU"/>
          </a:p>
        </p:txBody>
      </p:sp>
      <p:sp>
        <p:nvSpPr>
          <p:cNvPr id="4" name="Footer Placeholder 3">
            <a:extLst>
              <a:ext uri="{FF2B5EF4-FFF2-40B4-BE49-F238E27FC236}">
                <a16:creationId xmlns:a16="http://schemas.microsoft.com/office/drawing/2014/main" id="{605D686A-558F-5DC3-4F52-84217CB58EA1}"/>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8E4C60EA-AE79-3677-E9AD-41A54460C29B}"/>
              </a:ext>
            </a:extLst>
          </p:cNvPr>
          <p:cNvSpPr>
            <a:spLocks noGrp="1"/>
          </p:cNvSpPr>
          <p:nvPr>
            <p:ph type="sldNum" sz="quarter" idx="12"/>
          </p:nvPr>
        </p:nvSpPr>
        <p:spPr/>
        <p:txBody>
          <a:bodyPr/>
          <a:lstStyle/>
          <a:p>
            <a:fld id="{049C1AFA-91D0-4A92-9AEE-09A991731174}" type="slidenum">
              <a:rPr lang="en-AU" smtClean="0"/>
              <a:t>‹#›</a:t>
            </a:fld>
            <a:endParaRPr lang="en-AU"/>
          </a:p>
        </p:txBody>
      </p:sp>
    </p:spTree>
    <p:extLst>
      <p:ext uri="{BB962C8B-B14F-4D97-AF65-F5344CB8AC3E}">
        <p14:creationId xmlns:p14="http://schemas.microsoft.com/office/powerpoint/2010/main" val="7326543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EB85E9-2388-FE9E-2149-91B684A5F5CF}"/>
              </a:ext>
            </a:extLst>
          </p:cNvPr>
          <p:cNvSpPr>
            <a:spLocks noGrp="1"/>
          </p:cNvSpPr>
          <p:nvPr>
            <p:ph type="dt" sz="half" idx="10"/>
          </p:nvPr>
        </p:nvSpPr>
        <p:spPr/>
        <p:txBody>
          <a:bodyPr/>
          <a:lstStyle/>
          <a:p>
            <a:fld id="{011C1A96-362F-4810-B7AB-B7E6C7748E16}" type="datetimeFigureOut">
              <a:rPr lang="en-AU" smtClean="0"/>
              <a:t>28/07/2023</a:t>
            </a:fld>
            <a:endParaRPr lang="en-AU"/>
          </a:p>
        </p:txBody>
      </p:sp>
      <p:sp>
        <p:nvSpPr>
          <p:cNvPr id="3" name="Footer Placeholder 2">
            <a:extLst>
              <a:ext uri="{FF2B5EF4-FFF2-40B4-BE49-F238E27FC236}">
                <a16:creationId xmlns:a16="http://schemas.microsoft.com/office/drawing/2014/main" id="{427F5118-EFE4-E736-4CE9-F36B0E808170}"/>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6BE40AA4-014F-FA79-6484-52038835096B}"/>
              </a:ext>
            </a:extLst>
          </p:cNvPr>
          <p:cNvSpPr>
            <a:spLocks noGrp="1"/>
          </p:cNvSpPr>
          <p:nvPr>
            <p:ph type="sldNum" sz="quarter" idx="12"/>
          </p:nvPr>
        </p:nvSpPr>
        <p:spPr/>
        <p:txBody>
          <a:bodyPr/>
          <a:lstStyle/>
          <a:p>
            <a:fld id="{049C1AFA-91D0-4A92-9AEE-09A991731174}" type="slidenum">
              <a:rPr lang="en-AU" smtClean="0"/>
              <a:t>‹#›</a:t>
            </a:fld>
            <a:endParaRPr lang="en-AU"/>
          </a:p>
        </p:txBody>
      </p:sp>
    </p:spTree>
    <p:extLst>
      <p:ext uri="{BB962C8B-B14F-4D97-AF65-F5344CB8AC3E}">
        <p14:creationId xmlns:p14="http://schemas.microsoft.com/office/powerpoint/2010/main" val="40735479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DEFD6-669A-396E-E5C5-DA8E5063A5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50EED7A0-EBFC-4A06-36BF-37F8F6487C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2E091C23-EF7B-7A9F-9DEC-872F4CA912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0ECF53-7387-E2E6-3FE3-B23583079D0F}"/>
              </a:ext>
            </a:extLst>
          </p:cNvPr>
          <p:cNvSpPr>
            <a:spLocks noGrp="1"/>
          </p:cNvSpPr>
          <p:nvPr>
            <p:ph type="dt" sz="half" idx="10"/>
          </p:nvPr>
        </p:nvSpPr>
        <p:spPr/>
        <p:txBody>
          <a:bodyPr/>
          <a:lstStyle/>
          <a:p>
            <a:fld id="{011C1A96-362F-4810-B7AB-B7E6C7748E16}" type="datetimeFigureOut">
              <a:rPr lang="en-AU" smtClean="0"/>
              <a:t>28/07/2023</a:t>
            </a:fld>
            <a:endParaRPr lang="en-AU"/>
          </a:p>
        </p:txBody>
      </p:sp>
      <p:sp>
        <p:nvSpPr>
          <p:cNvPr id="6" name="Footer Placeholder 5">
            <a:extLst>
              <a:ext uri="{FF2B5EF4-FFF2-40B4-BE49-F238E27FC236}">
                <a16:creationId xmlns:a16="http://schemas.microsoft.com/office/drawing/2014/main" id="{99F93774-1B5D-FE5F-A72A-395324EE345F}"/>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FC0546DA-FDE8-827E-749F-05834DDB4920}"/>
              </a:ext>
            </a:extLst>
          </p:cNvPr>
          <p:cNvSpPr>
            <a:spLocks noGrp="1"/>
          </p:cNvSpPr>
          <p:nvPr>
            <p:ph type="sldNum" sz="quarter" idx="12"/>
          </p:nvPr>
        </p:nvSpPr>
        <p:spPr/>
        <p:txBody>
          <a:bodyPr/>
          <a:lstStyle/>
          <a:p>
            <a:fld id="{049C1AFA-91D0-4A92-9AEE-09A991731174}" type="slidenum">
              <a:rPr lang="en-AU" smtClean="0"/>
              <a:t>‹#›</a:t>
            </a:fld>
            <a:endParaRPr lang="en-AU"/>
          </a:p>
        </p:txBody>
      </p:sp>
    </p:spTree>
    <p:extLst>
      <p:ext uri="{BB962C8B-B14F-4D97-AF65-F5344CB8AC3E}">
        <p14:creationId xmlns:p14="http://schemas.microsoft.com/office/powerpoint/2010/main" val="27523583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F2963-7590-74CE-656F-897489EC95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9409FA6A-0D8D-7E93-AE53-FA99B06E71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EB0AEB9E-DE3A-F728-011A-02584A873D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78022E-5275-C1A4-D6F2-666F35B3470B}"/>
              </a:ext>
            </a:extLst>
          </p:cNvPr>
          <p:cNvSpPr>
            <a:spLocks noGrp="1"/>
          </p:cNvSpPr>
          <p:nvPr>
            <p:ph type="dt" sz="half" idx="10"/>
          </p:nvPr>
        </p:nvSpPr>
        <p:spPr/>
        <p:txBody>
          <a:bodyPr/>
          <a:lstStyle/>
          <a:p>
            <a:fld id="{011C1A96-362F-4810-B7AB-B7E6C7748E16}" type="datetimeFigureOut">
              <a:rPr lang="en-AU" smtClean="0"/>
              <a:t>28/07/2023</a:t>
            </a:fld>
            <a:endParaRPr lang="en-AU"/>
          </a:p>
        </p:txBody>
      </p:sp>
      <p:sp>
        <p:nvSpPr>
          <p:cNvPr id="6" name="Footer Placeholder 5">
            <a:extLst>
              <a:ext uri="{FF2B5EF4-FFF2-40B4-BE49-F238E27FC236}">
                <a16:creationId xmlns:a16="http://schemas.microsoft.com/office/drawing/2014/main" id="{D463DB3F-1EDA-6A83-CF66-63C85442568C}"/>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C5D0BAF7-23B4-735C-1ED2-92A5CC499A3D}"/>
              </a:ext>
            </a:extLst>
          </p:cNvPr>
          <p:cNvSpPr>
            <a:spLocks noGrp="1"/>
          </p:cNvSpPr>
          <p:nvPr>
            <p:ph type="sldNum" sz="quarter" idx="12"/>
          </p:nvPr>
        </p:nvSpPr>
        <p:spPr/>
        <p:txBody>
          <a:bodyPr/>
          <a:lstStyle/>
          <a:p>
            <a:fld id="{049C1AFA-91D0-4A92-9AEE-09A991731174}" type="slidenum">
              <a:rPr lang="en-AU" smtClean="0"/>
              <a:t>‹#›</a:t>
            </a:fld>
            <a:endParaRPr lang="en-AU"/>
          </a:p>
        </p:txBody>
      </p:sp>
    </p:spTree>
    <p:extLst>
      <p:ext uri="{BB962C8B-B14F-4D97-AF65-F5344CB8AC3E}">
        <p14:creationId xmlns:p14="http://schemas.microsoft.com/office/powerpoint/2010/main" val="6145152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B55F05-C59F-6BCC-487C-0406DDB039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2B095681-4C0F-3BFD-E171-A57C81A115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B87D89B1-C49A-7A3A-6A84-EE0AB906AE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1C1A96-362F-4810-B7AB-B7E6C7748E16}" type="datetimeFigureOut">
              <a:rPr lang="en-AU" smtClean="0"/>
              <a:t>28/07/2023</a:t>
            </a:fld>
            <a:endParaRPr lang="en-AU"/>
          </a:p>
        </p:txBody>
      </p:sp>
      <p:sp>
        <p:nvSpPr>
          <p:cNvPr id="5" name="Footer Placeholder 4">
            <a:extLst>
              <a:ext uri="{FF2B5EF4-FFF2-40B4-BE49-F238E27FC236}">
                <a16:creationId xmlns:a16="http://schemas.microsoft.com/office/drawing/2014/main" id="{A2C6B198-1729-5B9B-54B3-23D5BE3503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B23463D2-91EC-70D1-B075-4E34323B48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9C1AFA-91D0-4A92-9AEE-09A991731174}" type="slidenum">
              <a:rPr lang="en-AU" smtClean="0"/>
              <a:t>‹#›</a:t>
            </a:fld>
            <a:endParaRPr lang="en-AU"/>
          </a:p>
        </p:txBody>
      </p:sp>
    </p:spTree>
    <p:extLst>
      <p:ext uri="{BB962C8B-B14F-4D97-AF65-F5344CB8AC3E}">
        <p14:creationId xmlns:p14="http://schemas.microsoft.com/office/powerpoint/2010/main" val="33516459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20240" y="442220"/>
            <a:ext cx="8770571" cy="1345269"/>
          </a:xfrm>
          <a:prstGeom prst="rect">
            <a:avLst/>
          </a:prstGeom>
        </p:spPr>
        <p:txBody>
          <a:bodyPr vert="horz" lIns="109728" tIns="109728" rIns="109728" bIns="9144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920240" y="2312276"/>
            <a:ext cx="8770571" cy="3651504"/>
          </a:xfrm>
          <a:prstGeom prst="rect">
            <a:avLst/>
          </a:prstGeom>
        </p:spPr>
        <p:txBody>
          <a:bodyPr vert="horz" lIns="109728" tIns="109728" rIns="109728" bIns="9144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50727" y="6170491"/>
            <a:ext cx="2840083" cy="457200"/>
          </a:xfrm>
          <a:prstGeom prst="rect">
            <a:avLst/>
          </a:prstGeom>
        </p:spPr>
        <p:txBody>
          <a:bodyPr vert="horz" lIns="109728" tIns="109728" rIns="109728" bIns="91440" rtlCol="0" anchor="ctr"/>
          <a:lstStyle>
            <a:lvl1pPr algn="r">
              <a:defRPr sz="1100" spc="150" baseline="0">
                <a:solidFill>
                  <a:schemeClr val="tx1">
                    <a:lumMod val="75000"/>
                    <a:lumOff val="25000"/>
                  </a:schemeClr>
                </a:solidFill>
                <a:latin typeface="+mj-lt"/>
              </a:defRPr>
            </a:lvl1pPr>
          </a:lstStyle>
          <a:p>
            <a:fld id="{979280D5-DA45-4FDA-A685-BCEE2D7B4958}" type="datetime1">
              <a:rPr lang="en-US" smtClean="0"/>
              <a:t>7/28/2023</a:t>
            </a:fld>
            <a:endParaRPr lang="en-US" dirty="0"/>
          </a:p>
        </p:txBody>
      </p:sp>
      <p:sp>
        <p:nvSpPr>
          <p:cNvPr id="5" name="Footer Placeholder 4"/>
          <p:cNvSpPr>
            <a:spLocks noGrp="1"/>
          </p:cNvSpPr>
          <p:nvPr>
            <p:ph type="ftr" sz="quarter" idx="3"/>
          </p:nvPr>
        </p:nvSpPr>
        <p:spPr>
          <a:xfrm>
            <a:off x="1920240" y="6170490"/>
            <a:ext cx="5667375" cy="457200"/>
          </a:xfrm>
          <a:prstGeom prst="rect">
            <a:avLst/>
          </a:prstGeom>
        </p:spPr>
        <p:txBody>
          <a:bodyPr vert="horz" lIns="109728" tIns="109728" rIns="109728" bIns="91440" rtlCol="0" anchor="ctr"/>
          <a:lstStyle>
            <a:lvl1pPr algn="l">
              <a:defRPr sz="1100" spc="150" baseline="0">
                <a:solidFill>
                  <a:schemeClr val="tx1">
                    <a:lumMod val="75000"/>
                    <a:lumOff val="25000"/>
                  </a:schemeClr>
                </a:solidFill>
                <a:latin typeface="+mj-lt"/>
              </a:defRPr>
            </a:lvl1pPr>
          </a:lstStyle>
          <a:p>
            <a:r>
              <a:rPr lang="fr-FR"/>
              <a:t>Trans-European Division Quinquennial Education Convention</a:t>
            </a:r>
            <a:endParaRPr lang="en-US" dirty="0"/>
          </a:p>
        </p:txBody>
      </p:sp>
      <p:sp>
        <p:nvSpPr>
          <p:cNvPr id="6" name="Slide Number Placeholder 5"/>
          <p:cNvSpPr>
            <a:spLocks noGrp="1"/>
          </p:cNvSpPr>
          <p:nvPr>
            <p:ph type="sldNum" sz="quarter" idx="4"/>
          </p:nvPr>
        </p:nvSpPr>
        <p:spPr>
          <a:xfrm>
            <a:off x="10853744" y="6170490"/>
            <a:ext cx="1188720" cy="457200"/>
          </a:xfrm>
          <a:prstGeom prst="rect">
            <a:avLst/>
          </a:prstGeom>
        </p:spPr>
        <p:txBody>
          <a:bodyPr vert="horz" lIns="109728" tIns="109728" rIns="109728" bIns="91440" rtlCol="0" anchor="b"/>
          <a:lstStyle>
            <a:lvl1pPr algn="r">
              <a:defRPr sz="1600" b="1" baseline="0">
                <a:solidFill>
                  <a:schemeClr val="tx1">
                    <a:lumMod val="75000"/>
                    <a:lumOff val="25000"/>
                  </a:schemeClr>
                </a:solidFill>
                <a:latin typeface="+mj-lt"/>
              </a:defRPr>
            </a:lvl1pPr>
          </a:lstStyle>
          <a:p>
            <a:pPr algn="l"/>
            <a:fld id="{FAEF9944-A4F6-4C59-AEBD-678D6480B8EA}" type="slidenum">
              <a:rPr lang="en-US" smtClean="0"/>
              <a:pPr algn="l"/>
              <a:t>‹#›</a:t>
            </a:fld>
            <a:endParaRPr lang="en-US" dirty="0"/>
          </a:p>
        </p:txBody>
      </p:sp>
      <p:cxnSp>
        <p:nvCxnSpPr>
          <p:cNvPr id="9" name="Straight Connector 8" title="Rule Line">
            <a:extLst>
              <a:ext uri="{FF2B5EF4-FFF2-40B4-BE49-F238E27FC236}">
                <a16:creationId xmlns:a16="http://schemas.microsoft.com/office/drawing/2014/main" id="{430127AE-B29E-4FDF-99D2-A2F1E7003F74}"/>
              </a:ext>
            </a:extLst>
          </p:cNvPr>
          <p:cNvCxnSpPr/>
          <p:nvPr/>
        </p:nvCxnSpPr>
        <p:spPr>
          <a:xfrm>
            <a:off x="1920240" y="2176009"/>
            <a:ext cx="8770571"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91628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defTabSz="914400" rtl="0" eaLnBrk="1" latinLnBrk="0" hangingPunct="1">
        <a:lnSpc>
          <a:spcPct val="130000"/>
        </a:lnSpc>
        <a:spcBef>
          <a:spcPct val="0"/>
        </a:spcBef>
        <a:buNone/>
        <a:defRPr sz="3200" b="1" kern="1200" spc="150" baseline="0">
          <a:solidFill>
            <a:schemeClr val="tx1">
              <a:lumMod val="75000"/>
              <a:lumOff val="25000"/>
            </a:schemeClr>
          </a:solidFill>
          <a:latin typeface="+mj-lt"/>
          <a:ea typeface="+mj-ea"/>
          <a:cs typeface="+mj-cs"/>
        </a:defRPr>
      </a:lvl1pPr>
    </p:titleStyle>
    <p:bodyStyle>
      <a:lvl1pPr marL="0" indent="0" algn="l" defTabSz="914400" rtl="0" eaLnBrk="1" latinLnBrk="0" hangingPunct="1">
        <a:lnSpc>
          <a:spcPct val="140000"/>
        </a:lnSpc>
        <a:spcBef>
          <a:spcPts val="930"/>
        </a:spcBef>
        <a:buFont typeface="Corbel" panose="020B0503020204020204" pitchFamily="34" charset="0"/>
        <a:buNone/>
        <a:defRPr sz="1800" b="0"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7" name="Rectangle 8">
            <a:extLst>
              <a:ext uri="{FF2B5EF4-FFF2-40B4-BE49-F238E27FC236}">
                <a16:creationId xmlns:a16="http://schemas.microsoft.com/office/drawing/2014/main" id="{0DBF1ABE-8590-450D-BB49-BDDCCF3EE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28" name="Picture 3" descr="A blue abstract watercolor pattern on a white background">
            <a:extLst>
              <a:ext uri="{FF2B5EF4-FFF2-40B4-BE49-F238E27FC236}">
                <a16:creationId xmlns:a16="http://schemas.microsoft.com/office/drawing/2014/main" id="{83E2D94E-E2A6-F3C1-D45D-0389533558D3}"/>
              </a:ext>
            </a:extLst>
          </p:cNvPr>
          <p:cNvPicPr>
            <a:picLocks noChangeAspect="1"/>
          </p:cNvPicPr>
          <p:nvPr/>
        </p:nvPicPr>
        <p:blipFill rotWithShape="1">
          <a:blip r:embed="rId2"/>
          <a:srcRect t="14634" r="-1" b="1074"/>
          <a:stretch/>
        </p:blipFill>
        <p:spPr>
          <a:xfrm>
            <a:off x="1524" y="10"/>
            <a:ext cx="12188952" cy="6857990"/>
          </a:xfrm>
          <a:prstGeom prst="rect">
            <a:avLst/>
          </a:prstGeom>
        </p:spPr>
      </p:pic>
      <p:sp>
        <p:nvSpPr>
          <p:cNvPr id="29" name="Freeform: Shape 10">
            <a:extLst>
              <a:ext uri="{FF2B5EF4-FFF2-40B4-BE49-F238E27FC236}">
                <a16:creationId xmlns:a16="http://schemas.microsoft.com/office/drawing/2014/main" id="{391F8D69-709A-4575-A393-B4C26481AF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66083" y="0"/>
            <a:ext cx="9841377" cy="6858000"/>
          </a:xfrm>
          <a:custGeom>
            <a:avLst/>
            <a:gdLst>
              <a:gd name="connsiteX0" fmla="*/ 8218354 w 9841377"/>
              <a:gd name="connsiteY0" fmla="*/ 0 h 6858000"/>
              <a:gd name="connsiteX1" fmla="*/ 5551962 w 9841377"/>
              <a:gd name="connsiteY1" fmla="*/ 0 h 6858000"/>
              <a:gd name="connsiteX2" fmla="*/ 5482342 w 9841377"/>
              <a:gd name="connsiteY2" fmla="*/ 0 h 6858000"/>
              <a:gd name="connsiteX3" fmla="*/ 4359035 w 9841377"/>
              <a:gd name="connsiteY3" fmla="*/ 0 h 6858000"/>
              <a:gd name="connsiteX4" fmla="*/ 4289415 w 9841377"/>
              <a:gd name="connsiteY4" fmla="*/ 0 h 6858000"/>
              <a:gd name="connsiteX5" fmla="*/ 1623023 w 9841377"/>
              <a:gd name="connsiteY5" fmla="*/ 0 h 6858000"/>
              <a:gd name="connsiteX6" fmla="*/ 1600899 w 9841377"/>
              <a:gd name="connsiteY6" fmla="*/ 14997 h 6858000"/>
              <a:gd name="connsiteX7" fmla="*/ 0 w 9841377"/>
              <a:gd name="connsiteY7" fmla="*/ 3621656 h 6858000"/>
              <a:gd name="connsiteX8" fmla="*/ 1874350 w 9841377"/>
              <a:gd name="connsiteY8" fmla="*/ 6374814 h 6858000"/>
              <a:gd name="connsiteX9" fmla="*/ 2390998 w 9841377"/>
              <a:gd name="connsiteY9" fmla="*/ 6780599 h 6858000"/>
              <a:gd name="connsiteX10" fmla="*/ 2502754 w 9841377"/>
              <a:gd name="connsiteY10" fmla="*/ 6858000 h 6858000"/>
              <a:gd name="connsiteX11" fmla="*/ 4289415 w 9841377"/>
              <a:gd name="connsiteY11" fmla="*/ 6858000 h 6858000"/>
              <a:gd name="connsiteX12" fmla="*/ 4359035 w 9841377"/>
              <a:gd name="connsiteY12" fmla="*/ 6858000 h 6858000"/>
              <a:gd name="connsiteX13" fmla="*/ 5482342 w 9841377"/>
              <a:gd name="connsiteY13" fmla="*/ 6858000 h 6858000"/>
              <a:gd name="connsiteX14" fmla="*/ 5551962 w 9841377"/>
              <a:gd name="connsiteY14" fmla="*/ 6858000 h 6858000"/>
              <a:gd name="connsiteX15" fmla="*/ 7338623 w 9841377"/>
              <a:gd name="connsiteY15" fmla="*/ 6858000 h 6858000"/>
              <a:gd name="connsiteX16" fmla="*/ 7450379 w 9841377"/>
              <a:gd name="connsiteY16" fmla="*/ 6780599 h 6858000"/>
              <a:gd name="connsiteX17" fmla="*/ 7967027 w 9841377"/>
              <a:gd name="connsiteY17" fmla="*/ 6374814 h 6858000"/>
              <a:gd name="connsiteX18" fmla="*/ 9841377 w 9841377"/>
              <a:gd name="connsiteY18" fmla="*/ 3621656 h 6858000"/>
              <a:gd name="connsiteX19" fmla="*/ 8240478 w 9841377"/>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41377" h="6858000">
                <a:moveTo>
                  <a:pt x="8218354" y="0"/>
                </a:moveTo>
                <a:lnTo>
                  <a:pt x="5551962" y="0"/>
                </a:lnTo>
                <a:lnTo>
                  <a:pt x="5482342" y="0"/>
                </a:lnTo>
                <a:lnTo>
                  <a:pt x="4359035" y="0"/>
                </a:lnTo>
                <a:lnTo>
                  <a:pt x="4289415" y="0"/>
                </a:lnTo>
                <a:lnTo>
                  <a:pt x="1623023" y="0"/>
                </a:lnTo>
                <a:lnTo>
                  <a:pt x="1600899" y="14997"/>
                </a:lnTo>
                <a:cubicBezTo>
                  <a:pt x="573736" y="754641"/>
                  <a:pt x="0" y="2093192"/>
                  <a:pt x="0" y="3621656"/>
                </a:cubicBezTo>
                <a:cubicBezTo>
                  <a:pt x="0" y="4969131"/>
                  <a:pt x="928725" y="5602839"/>
                  <a:pt x="1874350" y="6374814"/>
                </a:cubicBezTo>
                <a:cubicBezTo>
                  <a:pt x="2046553" y="6515397"/>
                  <a:pt x="2217180" y="6653108"/>
                  <a:pt x="2390998" y="6780599"/>
                </a:cubicBezTo>
                <a:lnTo>
                  <a:pt x="2502754" y="6858000"/>
                </a:lnTo>
                <a:lnTo>
                  <a:pt x="4289415" y="6858000"/>
                </a:lnTo>
                <a:lnTo>
                  <a:pt x="4359035" y="6858000"/>
                </a:lnTo>
                <a:lnTo>
                  <a:pt x="5482342" y="6858000"/>
                </a:lnTo>
                <a:lnTo>
                  <a:pt x="5551962" y="6858000"/>
                </a:lnTo>
                <a:lnTo>
                  <a:pt x="7338623" y="6858000"/>
                </a:lnTo>
                <a:lnTo>
                  <a:pt x="7450379" y="6780599"/>
                </a:lnTo>
                <a:cubicBezTo>
                  <a:pt x="7624197" y="6653108"/>
                  <a:pt x="7794824" y="6515397"/>
                  <a:pt x="7967027" y="6374814"/>
                </a:cubicBezTo>
                <a:cubicBezTo>
                  <a:pt x="8912652" y="5602839"/>
                  <a:pt x="9841377" y="4969131"/>
                  <a:pt x="9841377" y="3621656"/>
                </a:cubicBezTo>
                <a:cubicBezTo>
                  <a:pt x="9841377" y="2093192"/>
                  <a:pt x="9267641" y="754641"/>
                  <a:pt x="8240478" y="14997"/>
                </a:cubicBezTo>
                <a:close/>
              </a:path>
            </a:pathLst>
          </a:cu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eiryo"/>
              <a:ea typeface="+mn-ea"/>
              <a:cs typeface="+mn-cs"/>
            </a:endParaRPr>
          </a:p>
        </p:txBody>
      </p:sp>
      <p:sp>
        <p:nvSpPr>
          <p:cNvPr id="30" name="Freeform: Shape 12">
            <a:extLst>
              <a:ext uri="{FF2B5EF4-FFF2-40B4-BE49-F238E27FC236}">
                <a16:creationId xmlns:a16="http://schemas.microsoft.com/office/drawing/2014/main" id="{C87A50C4-1191-461A-9E09-C8057F2AF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035" y="0"/>
            <a:ext cx="2265453" cy="6858000"/>
          </a:xfrm>
          <a:custGeom>
            <a:avLst/>
            <a:gdLst>
              <a:gd name="connsiteX0" fmla="*/ 1117108 w 2265453"/>
              <a:gd name="connsiteY0" fmla="*/ 0 h 6858000"/>
              <a:gd name="connsiteX1" fmla="*/ 1099628 w 2265453"/>
              <a:gd name="connsiteY1" fmla="*/ 0 h 6858000"/>
              <a:gd name="connsiteX2" fmla="*/ 1175238 w 2265453"/>
              <a:gd name="connsiteY2" fmla="*/ 82371 h 6858000"/>
              <a:gd name="connsiteX3" fmla="*/ 2240276 w 2265453"/>
              <a:gd name="connsiteY3" fmla="*/ 3734791 h 6858000"/>
              <a:gd name="connsiteX4" fmla="*/ 274951 w 2265453"/>
              <a:gd name="connsiteY4" fmla="*/ 6634678 h 6858000"/>
              <a:gd name="connsiteX5" fmla="*/ 12802 w 2265453"/>
              <a:gd name="connsiteY5" fmla="*/ 6848127 h 6858000"/>
              <a:gd name="connsiteX6" fmla="*/ 0 w 2265453"/>
              <a:gd name="connsiteY6" fmla="*/ 6858000 h 6858000"/>
              <a:gd name="connsiteX7" fmla="*/ 19410 w 2265453"/>
              <a:gd name="connsiteY7" fmla="*/ 6858000 h 6858000"/>
              <a:gd name="connsiteX8" fmla="*/ 31082 w 2265453"/>
              <a:gd name="connsiteY8" fmla="*/ 6848998 h 6858000"/>
              <a:gd name="connsiteX9" fmla="*/ 293230 w 2265453"/>
              <a:gd name="connsiteY9" fmla="*/ 6635549 h 6858000"/>
              <a:gd name="connsiteX10" fmla="*/ 2258555 w 2265453"/>
              <a:gd name="connsiteY10" fmla="*/ 3735662 h 6858000"/>
              <a:gd name="connsiteX11" fmla="*/ 1193518 w 2265453"/>
              <a:gd name="connsiteY11" fmla="*/ 832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65453" h="6858000">
                <a:moveTo>
                  <a:pt x="1117108" y="0"/>
                </a:moveTo>
                <a:lnTo>
                  <a:pt x="1099628" y="0"/>
                </a:lnTo>
                <a:lnTo>
                  <a:pt x="1175238" y="82371"/>
                </a:lnTo>
                <a:cubicBezTo>
                  <a:pt x="1926546" y="957940"/>
                  <a:pt x="2303836" y="2277119"/>
                  <a:pt x="2240276" y="3734791"/>
                </a:cubicBezTo>
                <a:cubicBezTo>
                  <a:pt x="2176522" y="5196911"/>
                  <a:pt x="1237280" y="5841173"/>
                  <a:pt x="274951" y="6634678"/>
                </a:cubicBezTo>
                <a:cubicBezTo>
                  <a:pt x="187328" y="6706930"/>
                  <a:pt x="100126" y="6778421"/>
                  <a:pt x="12802" y="6848127"/>
                </a:cubicBezTo>
                <a:lnTo>
                  <a:pt x="0" y="6858000"/>
                </a:lnTo>
                <a:lnTo>
                  <a:pt x="19410" y="6858000"/>
                </a:lnTo>
                <a:lnTo>
                  <a:pt x="31082" y="6848998"/>
                </a:lnTo>
                <a:cubicBezTo>
                  <a:pt x="118405" y="6779292"/>
                  <a:pt x="205608" y="6707801"/>
                  <a:pt x="293230" y="6635549"/>
                </a:cubicBezTo>
                <a:cubicBezTo>
                  <a:pt x="1255560" y="5842045"/>
                  <a:pt x="2194802" y="5197782"/>
                  <a:pt x="2258555" y="3735662"/>
                </a:cubicBezTo>
                <a:cubicBezTo>
                  <a:pt x="2322115" y="2277991"/>
                  <a:pt x="1944825" y="958811"/>
                  <a:pt x="1193518" y="83243"/>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1" name="Freeform: Shape 14">
            <a:extLst>
              <a:ext uri="{FF2B5EF4-FFF2-40B4-BE49-F238E27FC236}">
                <a16:creationId xmlns:a16="http://schemas.microsoft.com/office/drawing/2014/main" id="{BC87DA9F-8DB2-4D48-8716-A928FBB8A5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033" y="0"/>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2" name="Freeform: Shape 16">
            <a:extLst>
              <a:ext uri="{FF2B5EF4-FFF2-40B4-BE49-F238E27FC236}">
                <a16:creationId xmlns:a16="http://schemas.microsoft.com/office/drawing/2014/main" id="{195EA065-AC5D-431D-927E-87FF05884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96194"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3" name="Freeform: Shape 18">
            <a:extLst>
              <a:ext uri="{FF2B5EF4-FFF2-40B4-BE49-F238E27FC236}">
                <a16:creationId xmlns:a16="http://schemas.microsoft.com/office/drawing/2014/main" id="{46934B3C-D73F-4CD0-95B1-0244D662D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23292" y="0"/>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55186E29-E8C2-423F-2F84-088456B6D61D}"/>
              </a:ext>
            </a:extLst>
          </p:cNvPr>
          <p:cNvSpPr>
            <a:spLocks noGrp="1"/>
          </p:cNvSpPr>
          <p:nvPr>
            <p:ph type="ctrTitle"/>
          </p:nvPr>
        </p:nvSpPr>
        <p:spPr>
          <a:xfrm>
            <a:off x="2190750" y="1346268"/>
            <a:ext cx="7810500" cy="2392014"/>
          </a:xfrm>
        </p:spPr>
        <p:txBody>
          <a:bodyPr anchor="b">
            <a:normAutofit/>
          </a:bodyPr>
          <a:lstStyle/>
          <a:p>
            <a:pPr algn="ctr"/>
            <a:r>
              <a:rPr lang="en-US" sz="4000" dirty="0"/>
              <a:t>Growing Amidst the Challenges</a:t>
            </a:r>
            <a:endParaRPr lang="en-GB" sz="4000" dirty="0"/>
          </a:p>
        </p:txBody>
      </p:sp>
      <p:sp>
        <p:nvSpPr>
          <p:cNvPr id="3" name="Subtitle 2">
            <a:extLst>
              <a:ext uri="{FF2B5EF4-FFF2-40B4-BE49-F238E27FC236}">
                <a16:creationId xmlns:a16="http://schemas.microsoft.com/office/drawing/2014/main" id="{BBA77B53-313B-CDC1-168B-A35FDBE0E5B9}"/>
              </a:ext>
            </a:extLst>
          </p:cNvPr>
          <p:cNvSpPr>
            <a:spLocks noGrp="1"/>
          </p:cNvSpPr>
          <p:nvPr>
            <p:ph type="subTitle" idx="1"/>
          </p:nvPr>
        </p:nvSpPr>
        <p:spPr>
          <a:xfrm>
            <a:off x="2619375" y="4471606"/>
            <a:ext cx="6953250" cy="2036769"/>
          </a:xfrm>
        </p:spPr>
        <p:txBody>
          <a:bodyPr anchor="t">
            <a:normAutofit fontScale="25000" lnSpcReduction="20000"/>
          </a:bodyPr>
          <a:lstStyle/>
          <a:p>
            <a:pPr algn="ctr"/>
            <a:endParaRPr lang="fr-FR" sz="2900" b="1" dirty="0"/>
          </a:p>
          <a:p>
            <a:pPr algn="ctr"/>
            <a:r>
              <a:rPr lang="fr-FR" sz="5000" b="1" dirty="0"/>
              <a:t>Trans-</a:t>
            </a:r>
            <a:r>
              <a:rPr lang="fr-FR" sz="5000" b="1" dirty="0" err="1"/>
              <a:t>European</a:t>
            </a:r>
            <a:r>
              <a:rPr lang="fr-FR" sz="5000" b="1" dirty="0"/>
              <a:t> Division </a:t>
            </a:r>
          </a:p>
          <a:p>
            <a:pPr algn="ctr"/>
            <a:r>
              <a:rPr lang="fr-FR" sz="5000" b="1" dirty="0" err="1"/>
              <a:t>Quinquennial</a:t>
            </a:r>
            <a:r>
              <a:rPr lang="fr-FR" sz="5000" b="1" dirty="0"/>
              <a:t> Education Convention</a:t>
            </a:r>
          </a:p>
          <a:p>
            <a:pPr algn="ctr"/>
            <a:r>
              <a:rPr lang="fr-FR" sz="5000" b="1" dirty="0" err="1"/>
              <a:t>Hotel</a:t>
            </a:r>
            <a:r>
              <a:rPr lang="fr-FR" sz="5000" b="1" dirty="0"/>
              <a:t> </a:t>
            </a:r>
            <a:r>
              <a:rPr lang="fr-FR" sz="5000" b="1" dirty="0" err="1"/>
              <a:t>Izvor</a:t>
            </a:r>
            <a:endParaRPr lang="fr-FR" sz="5000" b="1" dirty="0"/>
          </a:p>
          <a:p>
            <a:pPr algn="ctr"/>
            <a:r>
              <a:rPr lang="fr-FR" sz="5000" b="1" dirty="0" err="1"/>
              <a:t>Serbia</a:t>
            </a:r>
            <a:endParaRPr lang="fr-FR" sz="5000" b="1" dirty="0"/>
          </a:p>
          <a:p>
            <a:pPr algn="ctr"/>
            <a:r>
              <a:rPr lang="en-US" sz="5000" b="1" dirty="0"/>
              <a:t>July 26-30, 2023</a:t>
            </a:r>
          </a:p>
          <a:p>
            <a:pPr algn="ctr"/>
            <a:endParaRPr lang="en-GB" dirty="0"/>
          </a:p>
        </p:txBody>
      </p:sp>
      <p:pic>
        <p:nvPicPr>
          <p:cNvPr id="5" name="Picture 4" descr="A blue logo with a cross and wings&#10;&#10;Description automatically generated">
            <a:extLst>
              <a:ext uri="{FF2B5EF4-FFF2-40B4-BE49-F238E27FC236}">
                <a16:creationId xmlns:a16="http://schemas.microsoft.com/office/drawing/2014/main" id="{8957FFA1-8BE3-9ED4-196A-2B31A721A1D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807460" y="5307106"/>
            <a:ext cx="1213256" cy="1348848"/>
          </a:xfrm>
          <a:prstGeom prst="rect">
            <a:avLst/>
          </a:prstGeom>
          <a:noFill/>
        </p:spPr>
      </p:pic>
    </p:spTree>
    <p:extLst>
      <p:ext uri="{BB962C8B-B14F-4D97-AF65-F5344CB8AC3E}">
        <p14:creationId xmlns:p14="http://schemas.microsoft.com/office/powerpoint/2010/main" val="41442380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rt hill with trees in the background&#10;&#10;Description automatically generated">
            <a:extLst>
              <a:ext uri="{FF2B5EF4-FFF2-40B4-BE49-F238E27FC236}">
                <a16:creationId xmlns:a16="http://schemas.microsoft.com/office/drawing/2014/main" id="{0CDFE17B-FC5E-F189-0674-8F6402598A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8855535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rocky landscape with trees and blue sky&#10;&#10;Description automatically generated">
            <a:extLst>
              <a:ext uri="{FF2B5EF4-FFF2-40B4-BE49-F238E27FC236}">
                <a16:creationId xmlns:a16="http://schemas.microsoft.com/office/drawing/2014/main" id="{E38F9526-E838-EB3B-DA65-916D07D08F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5045" y="218830"/>
            <a:ext cx="7151077" cy="5363308"/>
          </a:xfrm>
          <a:prstGeom prst="rect">
            <a:avLst/>
          </a:prstGeom>
        </p:spPr>
      </p:pic>
      <p:sp>
        <p:nvSpPr>
          <p:cNvPr id="6" name="TextBox 5">
            <a:extLst>
              <a:ext uri="{FF2B5EF4-FFF2-40B4-BE49-F238E27FC236}">
                <a16:creationId xmlns:a16="http://schemas.microsoft.com/office/drawing/2014/main" id="{5A126BD9-6BB4-7ADB-DD08-F6F2DFC6E130}"/>
              </a:ext>
            </a:extLst>
          </p:cNvPr>
          <p:cNvSpPr txBox="1"/>
          <p:nvPr/>
        </p:nvSpPr>
        <p:spPr>
          <a:xfrm>
            <a:off x="2895201" y="5763128"/>
            <a:ext cx="6541477" cy="523220"/>
          </a:xfrm>
          <a:prstGeom prst="rect">
            <a:avLst/>
          </a:prstGeom>
          <a:noFill/>
        </p:spPr>
        <p:txBody>
          <a:bodyPr wrap="square" rtlCol="0">
            <a:spAutoFit/>
          </a:bodyPr>
          <a:lstStyle/>
          <a:p>
            <a:pPr algn="ctr"/>
            <a:r>
              <a:rPr lang="en-AU" sz="2800" dirty="0"/>
              <a:t>Lunatic Hill, Lightening Ridge</a:t>
            </a:r>
          </a:p>
        </p:txBody>
      </p:sp>
    </p:spTree>
    <p:extLst>
      <p:ext uri="{BB962C8B-B14F-4D97-AF65-F5344CB8AC3E}">
        <p14:creationId xmlns:p14="http://schemas.microsoft.com/office/powerpoint/2010/main" val="15967307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up of a rock&#10;&#10;Description automatically generated">
            <a:extLst>
              <a:ext uri="{FF2B5EF4-FFF2-40B4-BE49-F238E27FC236}">
                <a16:creationId xmlns:a16="http://schemas.microsoft.com/office/drawing/2014/main" id="{651929B7-C1A8-1403-B716-C48717402E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4646" y="1427284"/>
            <a:ext cx="5525477" cy="4144108"/>
          </a:xfrm>
          <a:prstGeom prst="rect">
            <a:avLst/>
          </a:prstGeom>
        </p:spPr>
      </p:pic>
    </p:spTree>
    <p:extLst>
      <p:ext uri="{BB962C8B-B14F-4D97-AF65-F5344CB8AC3E}">
        <p14:creationId xmlns:p14="http://schemas.microsoft.com/office/powerpoint/2010/main" val="38977760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ilver box with a colorful gem in it&#10;&#10;Description automatically generated">
            <a:extLst>
              <a:ext uri="{FF2B5EF4-FFF2-40B4-BE49-F238E27FC236}">
                <a16:creationId xmlns:a16="http://schemas.microsoft.com/office/drawing/2014/main" id="{45DAE0A9-D54D-E9F3-1489-D24EEA6CDC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946155" y="-617659"/>
            <a:ext cx="5848350" cy="7797800"/>
          </a:xfrm>
          <a:prstGeom prst="rect">
            <a:avLst/>
          </a:prstGeom>
        </p:spPr>
      </p:pic>
    </p:spTree>
    <p:extLst>
      <p:ext uri="{BB962C8B-B14F-4D97-AF65-F5344CB8AC3E}">
        <p14:creationId xmlns:p14="http://schemas.microsoft.com/office/powerpoint/2010/main" val="6728655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standing on a road looking at a chain and a tree&#10;&#10;Description automatically generated">
            <a:extLst>
              <a:ext uri="{FF2B5EF4-FFF2-40B4-BE49-F238E27FC236}">
                <a16:creationId xmlns:a16="http://schemas.microsoft.com/office/drawing/2014/main" id="{DE2557BE-80FF-A7D9-06C5-AAF4ADDCD3D1}"/>
              </a:ext>
            </a:extLst>
          </p:cNvPr>
          <p:cNvPicPr>
            <a:picLocks noChangeAspect="1"/>
          </p:cNvPicPr>
          <p:nvPr/>
        </p:nvPicPr>
        <p:blipFill rotWithShape="1">
          <a:blip r:embed="rId2">
            <a:extLst>
              <a:ext uri="{28A0092B-C50C-407E-A947-70E740481C1C}">
                <a14:useLocalDpi xmlns:a14="http://schemas.microsoft.com/office/drawing/2010/main" val="0"/>
              </a:ext>
            </a:extLst>
          </a:blip>
          <a:srcRect l="7406" r="29192" b="-1"/>
          <a:stretch/>
        </p:blipFill>
        <p:spPr>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4" name="TextBox 3">
            <a:extLst>
              <a:ext uri="{FF2B5EF4-FFF2-40B4-BE49-F238E27FC236}">
                <a16:creationId xmlns:a16="http://schemas.microsoft.com/office/drawing/2014/main" id="{AA66FCCF-EDEB-A77E-DEC6-979A1D08D174}"/>
              </a:ext>
            </a:extLst>
          </p:cNvPr>
          <p:cNvSpPr txBox="1"/>
          <p:nvPr/>
        </p:nvSpPr>
        <p:spPr>
          <a:xfrm>
            <a:off x="7257006" y="451270"/>
            <a:ext cx="4552040" cy="5926083"/>
          </a:xfrm>
          <a:prstGeom prst="rect">
            <a:avLst/>
          </a:prstGeom>
        </p:spPr>
        <p:txBody>
          <a:bodyPr vert="horz" lIns="91440" tIns="45720" rIns="91440" bIns="45720" rtlCol="0">
            <a:normAutofit/>
          </a:bodyPr>
          <a:lstStyle/>
          <a:p>
            <a:pPr>
              <a:lnSpc>
                <a:spcPct val="90000"/>
              </a:lnSpc>
              <a:spcAft>
                <a:spcPts val="600"/>
              </a:spcAft>
            </a:pPr>
            <a:r>
              <a:rPr lang="en-US" sz="2000" dirty="0"/>
              <a:t>“In every human being he discerned infinite possibilities. He saw men as they might be, transfigured by His grace—in “the beauty of the Lord our God.” Looking upon them with hope, He inspired hope. Meeting them with confidence, he inspired trust. Revealing in Himself man's true ideal, He awakened, for its attainment, both desire and faith. In His presence souls despised and fallen realized that they still were men, and they longed to prove themselves worthy of His regard. In many a heart that seemed dead to all things holy, were awakened new impulses. To many a despairing one there opened the possibility of a new life.”</a:t>
            </a:r>
          </a:p>
          <a:p>
            <a:pPr indent="-228600">
              <a:lnSpc>
                <a:spcPct val="90000"/>
              </a:lnSpc>
              <a:spcAft>
                <a:spcPts val="600"/>
              </a:spcAft>
              <a:buFont typeface="Arial" panose="020B0604020202020204" pitchFamily="34" charset="0"/>
              <a:buChar char="•"/>
            </a:pPr>
            <a:endParaRPr lang="en-US" sz="1400" dirty="0"/>
          </a:p>
          <a:p>
            <a:pPr>
              <a:lnSpc>
                <a:spcPct val="90000"/>
              </a:lnSpc>
              <a:spcAft>
                <a:spcPts val="600"/>
              </a:spcAft>
            </a:pPr>
            <a:r>
              <a:rPr lang="en-US" sz="1400" dirty="0"/>
              <a:t>Education, p. 80 [Chapter 8 – The Teacher Sent From God]</a:t>
            </a:r>
          </a:p>
        </p:txBody>
      </p:sp>
      <mc:AlternateContent xmlns:mc="http://schemas.openxmlformats.org/markup-compatibility/2006" xmlns:p14="http://schemas.microsoft.com/office/powerpoint/2010/main" xmlns:aink="http://schemas.microsoft.com/office/drawing/2016/ink">
        <mc:Choice Requires="p14 aink">
          <p:contentPart p14:bwMode="auto" r:id="rId3">
            <p14:nvContentPartPr>
              <p14:cNvPr id="2" name="Ink 1">
                <a:extLst>
                  <a:ext uri="{FF2B5EF4-FFF2-40B4-BE49-F238E27FC236}">
                    <a16:creationId xmlns:a16="http://schemas.microsoft.com/office/drawing/2014/main" id="{64FF259B-87BD-9F2C-C7BD-C76C316647E3}"/>
                  </a:ext>
                </a:extLst>
              </p14:cNvPr>
              <p14:cNvContentPartPr/>
              <p14:nvPr/>
            </p14:nvContentPartPr>
            <p14:xfrm>
              <a:off x="2220372" y="1349483"/>
              <a:ext cx="360" cy="360"/>
            </p14:xfrm>
          </p:contentPart>
        </mc:Choice>
        <mc:Fallback xmlns="">
          <p:pic>
            <p:nvPicPr>
              <p:cNvPr id="2" name="Ink 1">
                <a:extLst>
                  <a:ext uri="{FF2B5EF4-FFF2-40B4-BE49-F238E27FC236}">
                    <a16:creationId xmlns:a16="http://schemas.microsoft.com/office/drawing/2014/main" id="{64FF259B-87BD-9F2C-C7BD-C76C316647E3}"/>
                  </a:ext>
                </a:extLst>
              </p:cNvPr>
              <p:cNvPicPr/>
              <p:nvPr/>
            </p:nvPicPr>
            <p:blipFill>
              <a:blip r:embed="rId4"/>
              <a:stretch>
                <a:fillRect/>
              </a:stretch>
            </p:blipFill>
            <p:spPr>
              <a:xfrm>
                <a:off x="2202372" y="1331843"/>
                <a:ext cx="36000" cy="36000"/>
              </a:xfrm>
              <a:prstGeom prst="rect">
                <a:avLst/>
              </a:prstGeom>
            </p:spPr>
          </p:pic>
        </mc:Fallback>
      </mc:AlternateContent>
    </p:spTree>
    <p:extLst>
      <p:ext uri="{BB962C8B-B14F-4D97-AF65-F5344CB8AC3E}">
        <p14:creationId xmlns:p14="http://schemas.microsoft.com/office/powerpoint/2010/main" val="17308402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bottle with a blue and pink design on it&#10;&#10;Description automatically generated">
            <a:extLst>
              <a:ext uri="{FF2B5EF4-FFF2-40B4-BE49-F238E27FC236}">
                <a16:creationId xmlns:a16="http://schemas.microsoft.com/office/drawing/2014/main" id="{78C6778A-FFEE-8D81-1938-17D6853DFF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spTree>
    <p:extLst>
      <p:ext uri="{BB962C8B-B14F-4D97-AF65-F5344CB8AC3E}">
        <p14:creationId xmlns:p14="http://schemas.microsoft.com/office/powerpoint/2010/main" val="20549661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jar of honey with a black lid&#10;&#10;Description automatically generated">
            <a:extLst>
              <a:ext uri="{FF2B5EF4-FFF2-40B4-BE49-F238E27FC236}">
                <a16:creationId xmlns:a16="http://schemas.microsoft.com/office/drawing/2014/main" id="{4CDEC251-C56A-9879-C539-3618468813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0" y="414337"/>
            <a:ext cx="6096000" cy="6029325"/>
          </a:xfrm>
          <a:prstGeom prst="rect">
            <a:avLst/>
          </a:prstGeom>
        </p:spPr>
      </p:pic>
    </p:spTree>
    <p:extLst>
      <p:ext uri="{BB962C8B-B14F-4D97-AF65-F5344CB8AC3E}">
        <p14:creationId xmlns:p14="http://schemas.microsoft.com/office/powerpoint/2010/main" val="2077571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575721" y="332656"/>
            <a:ext cx="4829175" cy="1905000"/>
          </a:xfrm>
          <a:prstGeom prst="rect">
            <a:avLst/>
          </a:prstGeom>
        </p:spPr>
      </p:pic>
      <p:pic>
        <p:nvPicPr>
          <p:cNvPr id="5" name="Picture 4"/>
          <p:cNvPicPr>
            <a:picLocks noChangeAspect="1"/>
          </p:cNvPicPr>
          <p:nvPr/>
        </p:nvPicPr>
        <p:blipFill>
          <a:blip r:embed="rId3"/>
          <a:stretch>
            <a:fillRect/>
          </a:stretch>
        </p:blipFill>
        <p:spPr>
          <a:xfrm>
            <a:off x="3694782" y="3068961"/>
            <a:ext cx="4591050" cy="2409825"/>
          </a:xfrm>
          <a:prstGeom prst="rect">
            <a:avLst/>
          </a:prstGeom>
        </p:spPr>
      </p:pic>
      <p:sp>
        <p:nvSpPr>
          <p:cNvPr id="6" name="TextBox 5"/>
          <p:cNvSpPr txBox="1"/>
          <p:nvPr/>
        </p:nvSpPr>
        <p:spPr>
          <a:xfrm>
            <a:off x="3694782" y="5157192"/>
            <a:ext cx="4591050" cy="369332"/>
          </a:xfrm>
          <a:prstGeom prst="rect">
            <a:avLst/>
          </a:prstGeom>
          <a:solidFill>
            <a:schemeClr val="bg1"/>
          </a:solidFill>
        </p:spPr>
        <p:txBody>
          <a:bodyPr wrap="square" rtlCol="0">
            <a:spAutoFit/>
          </a:bodyPr>
          <a:lstStyle/>
          <a:p>
            <a:endParaRPr lang="en-AU" dirty="0"/>
          </a:p>
        </p:txBody>
      </p:sp>
    </p:spTree>
    <p:extLst>
      <p:ext uri="{BB962C8B-B14F-4D97-AF65-F5344CB8AC3E}">
        <p14:creationId xmlns:p14="http://schemas.microsoft.com/office/powerpoint/2010/main" val="3062479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German Boxed Dinn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1624" y="548680"/>
            <a:ext cx="6624736" cy="214936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Pool Par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8357" y="3501008"/>
            <a:ext cx="3769946" cy="302433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http://www.oddee.com/_media/imgs/articles2/a97929_rsz_kiddiepool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0017" y="3429000"/>
            <a:ext cx="4279721" cy="302433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240016" y="3429000"/>
            <a:ext cx="4392686" cy="369332"/>
          </a:xfrm>
          <a:prstGeom prst="rect">
            <a:avLst/>
          </a:prstGeom>
          <a:solidFill>
            <a:schemeClr val="bg1"/>
          </a:solidFill>
        </p:spPr>
        <p:txBody>
          <a:bodyPr wrap="square" rtlCol="0">
            <a:spAutoFit/>
          </a:bodyPr>
          <a:lstStyle/>
          <a:p>
            <a:endParaRPr lang="en-AU" dirty="0"/>
          </a:p>
        </p:txBody>
      </p:sp>
    </p:spTree>
    <p:extLst>
      <p:ext uri="{BB962C8B-B14F-4D97-AF65-F5344CB8AC3E}">
        <p14:creationId xmlns:p14="http://schemas.microsoft.com/office/powerpoint/2010/main" val="37765060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91744" y="5661248"/>
            <a:ext cx="5040560" cy="369332"/>
          </a:xfrm>
          <a:prstGeom prst="rect">
            <a:avLst/>
          </a:prstGeom>
          <a:solidFill>
            <a:schemeClr val="bg1"/>
          </a:solidFill>
        </p:spPr>
        <p:txBody>
          <a:bodyPr wrap="square" rtlCol="0">
            <a:spAutoFit/>
          </a:bodyPr>
          <a:lstStyle/>
          <a:p>
            <a:endParaRPr lang="en-AU" dirty="0"/>
          </a:p>
        </p:txBody>
      </p:sp>
      <p:pic>
        <p:nvPicPr>
          <p:cNvPr id="1026" name="Picture 2" descr="http://www.theditherer.com/images/legit/seems-legit-1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1744" y="1229062"/>
            <a:ext cx="4762500" cy="4467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73754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0F359C-180A-9FC6-DA73-B5E032216370}"/>
              </a:ext>
            </a:extLst>
          </p:cNvPr>
          <p:cNvSpPr txBox="1"/>
          <p:nvPr/>
        </p:nvSpPr>
        <p:spPr>
          <a:xfrm>
            <a:off x="1289022" y="406848"/>
            <a:ext cx="9667665" cy="1446550"/>
          </a:xfrm>
          <a:prstGeom prst="rect">
            <a:avLst/>
          </a:prstGeom>
          <a:noFill/>
        </p:spPr>
        <p:txBody>
          <a:bodyPr wrap="square" rtlCol="0">
            <a:spAutoFit/>
          </a:bodyPr>
          <a:lstStyle/>
          <a:p>
            <a:pPr algn="ctr"/>
            <a:r>
              <a:rPr lang="en-AU" sz="3600" dirty="0"/>
              <a:t>The Measure of Success</a:t>
            </a:r>
          </a:p>
          <a:p>
            <a:pPr algn="ctr"/>
            <a:r>
              <a:rPr lang="en-AU" sz="1600" dirty="0"/>
              <a:t>What will judge us as having achieved our goals?</a:t>
            </a:r>
          </a:p>
          <a:p>
            <a:pPr algn="ctr"/>
            <a:endParaRPr lang="en-AU" sz="3600" dirty="0"/>
          </a:p>
        </p:txBody>
      </p:sp>
      <p:pic>
        <p:nvPicPr>
          <p:cNvPr id="6" name="Picture 5" descr="A group of people looking at a wall of images&#10;&#10;Description automatically generated">
            <a:extLst>
              <a:ext uri="{FF2B5EF4-FFF2-40B4-BE49-F238E27FC236}">
                <a16:creationId xmlns:a16="http://schemas.microsoft.com/office/drawing/2014/main" id="{FE3D9E4F-FA20-7E4F-DBDA-D3935AE968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8408" y="1853397"/>
            <a:ext cx="6279289" cy="4317011"/>
          </a:xfrm>
          <a:prstGeom prst="rect">
            <a:avLst/>
          </a:prstGeom>
        </p:spPr>
      </p:pic>
    </p:spTree>
    <p:extLst>
      <p:ext uri="{BB962C8B-B14F-4D97-AF65-F5344CB8AC3E}">
        <p14:creationId xmlns:p14="http://schemas.microsoft.com/office/powerpoint/2010/main" val="199497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7662" y="428624"/>
            <a:ext cx="4360099" cy="5915025"/>
          </a:xfrm>
          <a:prstGeom prst="rect">
            <a:avLst/>
          </a:prstGeom>
        </p:spPr>
      </p:pic>
    </p:spTree>
    <p:extLst>
      <p:ext uri="{BB962C8B-B14F-4D97-AF65-F5344CB8AC3E}">
        <p14:creationId xmlns:p14="http://schemas.microsoft.com/office/powerpoint/2010/main" val="33901295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65000"/>
                    </a14:imgEffect>
                  </a14:imgLayer>
                </a14:imgProps>
              </a:ext>
            </a:extLst>
          </a:blip>
          <a:stretch>
            <a:fillRect/>
          </a:stretch>
        </p:blipFill>
        <p:spPr>
          <a:xfrm>
            <a:off x="1201783" y="358506"/>
            <a:ext cx="9993085" cy="6120671"/>
          </a:xfrm>
          <a:prstGeom prst="rect">
            <a:avLst/>
          </a:prstGeom>
        </p:spPr>
      </p:pic>
    </p:spTree>
    <p:extLst>
      <p:ext uri="{BB962C8B-B14F-4D97-AF65-F5344CB8AC3E}">
        <p14:creationId xmlns:p14="http://schemas.microsoft.com/office/powerpoint/2010/main" val="21961303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halkboard with different symbols&#10;&#10;Description automatically generated">
            <a:extLst>
              <a:ext uri="{FF2B5EF4-FFF2-40B4-BE49-F238E27FC236}">
                <a16:creationId xmlns:a16="http://schemas.microsoft.com/office/drawing/2014/main" id="{9B2BCD29-C899-6894-9938-C5569CA68B81}"/>
              </a:ext>
            </a:extLst>
          </p:cNvPr>
          <p:cNvPicPr>
            <a:picLocks noChangeAspect="1"/>
          </p:cNvPicPr>
          <p:nvPr/>
        </p:nvPicPr>
        <p:blipFill rotWithShape="1">
          <a:blip r:embed="rId2">
            <a:extLst>
              <a:ext uri="{28A0092B-C50C-407E-A947-70E740481C1C}">
                <a14:useLocalDpi xmlns:a14="http://schemas.microsoft.com/office/drawing/2010/main" val="0"/>
              </a:ext>
            </a:extLst>
          </a:blip>
          <a:srcRect t="21957" b="25041"/>
          <a:stretch/>
        </p:blipFill>
        <p:spPr>
          <a:xfrm>
            <a:off x="0" y="59139"/>
            <a:ext cx="12191999" cy="3634855"/>
          </a:xfrm>
          <a:prstGeom prst="rect">
            <a:avLst/>
          </a:prstGeom>
        </p:spPr>
      </p:pic>
      <p:graphicFrame>
        <p:nvGraphicFramePr>
          <p:cNvPr id="7" name="Table 7">
            <a:extLst>
              <a:ext uri="{FF2B5EF4-FFF2-40B4-BE49-F238E27FC236}">
                <a16:creationId xmlns:a16="http://schemas.microsoft.com/office/drawing/2014/main" id="{2A333815-AB90-DF26-10D2-03534BE6E9D5}"/>
              </a:ext>
            </a:extLst>
          </p:cNvPr>
          <p:cNvGraphicFramePr>
            <a:graphicFrameLocks noGrp="1"/>
          </p:cNvGraphicFramePr>
          <p:nvPr/>
        </p:nvGraphicFramePr>
        <p:xfrm>
          <a:off x="-1" y="3952277"/>
          <a:ext cx="12191999" cy="2560320"/>
        </p:xfrm>
        <a:graphic>
          <a:graphicData uri="http://schemas.openxmlformats.org/drawingml/2006/table">
            <a:tbl>
              <a:tblPr firstRow="1" bandRow="1">
                <a:tableStyleId>{5C22544A-7EE6-4342-B048-85BDC9FD1C3A}</a:tableStyleId>
              </a:tblPr>
              <a:tblGrid>
                <a:gridCol w="3070746">
                  <a:extLst>
                    <a:ext uri="{9D8B030D-6E8A-4147-A177-3AD203B41FA5}">
                      <a16:colId xmlns:a16="http://schemas.microsoft.com/office/drawing/2014/main" val="4181538378"/>
                    </a:ext>
                  </a:extLst>
                </a:gridCol>
                <a:gridCol w="3025253">
                  <a:extLst>
                    <a:ext uri="{9D8B030D-6E8A-4147-A177-3AD203B41FA5}">
                      <a16:colId xmlns:a16="http://schemas.microsoft.com/office/drawing/2014/main" val="1268668382"/>
                    </a:ext>
                  </a:extLst>
                </a:gridCol>
                <a:gridCol w="2890902">
                  <a:extLst>
                    <a:ext uri="{9D8B030D-6E8A-4147-A177-3AD203B41FA5}">
                      <a16:colId xmlns:a16="http://schemas.microsoft.com/office/drawing/2014/main" val="806290866"/>
                    </a:ext>
                  </a:extLst>
                </a:gridCol>
                <a:gridCol w="3205098">
                  <a:extLst>
                    <a:ext uri="{9D8B030D-6E8A-4147-A177-3AD203B41FA5}">
                      <a16:colId xmlns:a16="http://schemas.microsoft.com/office/drawing/2014/main" val="461771849"/>
                    </a:ext>
                  </a:extLst>
                </a:gridCol>
              </a:tblGrid>
              <a:tr h="370840">
                <a:tc>
                  <a:txBody>
                    <a:bodyPr/>
                    <a:lstStyle/>
                    <a:p>
                      <a:pPr marL="285750" marR="0" lvl="0" indent="-285750" algn="l" defTabSz="914400" rtl="0" eaLnBrk="1" fontAlgn="auto" latinLnBrk="0" hangingPunct="1">
                        <a:lnSpc>
                          <a:spcPct val="100000"/>
                        </a:lnSpc>
                        <a:spcBef>
                          <a:spcPts val="0"/>
                        </a:spcBef>
                        <a:spcAft>
                          <a:spcPts val="0"/>
                        </a:spcAft>
                        <a:buClrTx/>
                        <a:buSzPct val="80000"/>
                        <a:buFont typeface="Arial" panose="020B0604020202020204" pitchFamily="34" charset="0"/>
                        <a:buChar char="•"/>
                        <a:tabLst/>
                        <a:defRPr/>
                      </a:pPr>
                      <a:r>
                        <a:rPr lang="en-AU" sz="1800" b="1" kern="1200" dirty="0">
                          <a:solidFill>
                            <a:schemeClr val="lt1"/>
                          </a:solidFill>
                          <a:effectLst/>
                          <a:latin typeface="Grandview" panose="020B0502040204020203" pitchFamily="34" charset="0"/>
                          <a:ea typeface="+mn-ea"/>
                          <a:cs typeface="FrankRuehl" panose="020F0502020204030204" pitchFamily="34" charset="-79"/>
                        </a:rPr>
                        <a:t>We came into existence by the act of loving God, whom we were created to be in relationship with.</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800" b="1" kern="1200" dirty="0">
                        <a:solidFill>
                          <a:schemeClr val="lt1"/>
                        </a:solidFill>
                        <a:effectLst/>
                        <a:latin typeface="Grandview" panose="020B0502040204020203" pitchFamily="34" charset="0"/>
                        <a:ea typeface="+mn-ea"/>
                        <a:cs typeface="FrankRuehl" panose="020F0502020204030204" pitchFamily="34" charset="-79"/>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800" b="1" kern="1200" dirty="0">
                          <a:solidFill>
                            <a:schemeClr val="lt1"/>
                          </a:solidFill>
                          <a:effectLst/>
                          <a:latin typeface="Grandview" panose="020B0502040204020203" pitchFamily="34" charset="0"/>
                          <a:ea typeface="+mn-ea"/>
                          <a:cs typeface="FrankRuehl" panose="020F0502020204030204" pitchFamily="34" charset="-79"/>
                        </a:rPr>
                        <a:t>God continues to sustain all creation.</a:t>
                      </a:r>
                    </a:p>
                  </a:txBody>
                  <a:tcPr>
                    <a:solidFill>
                      <a:schemeClr val="tx2">
                        <a:lumMod val="50000"/>
                      </a:schemeClr>
                    </a:solidFill>
                  </a:tcPr>
                </a:tc>
                <a:tc>
                  <a:txBody>
                    <a:bodyPr/>
                    <a:lstStyle/>
                    <a:p>
                      <a:pPr marL="285750" lvl="0" indent="-285750">
                        <a:buFont typeface="Arial" panose="020B0604020202020204" pitchFamily="34" charset="0"/>
                        <a:buChar char="•"/>
                      </a:pPr>
                      <a:r>
                        <a:rPr lang="en-AU" sz="1800" b="1" kern="1200" dirty="0">
                          <a:solidFill>
                            <a:schemeClr val="lt1"/>
                          </a:solidFill>
                          <a:effectLst/>
                          <a:latin typeface="Grandview" panose="020B0502040204020203" pitchFamily="34" charset="0"/>
                          <a:ea typeface="+mn-ea"/>
                          <a:cs typeface="FrankRuehl" panose="020F0502020204030204" pitchFamily="34" charset="-79"/>
                        </a:rPr>
                        <a:t>Satan aims to discredit God and to destroy His image in creation.</a:t>
                      </a:r>
                    </a:p>
                    <a:p>
                      <a:pPr marL="0" lvl="0" indent="0">
                        <a:buFont typeface="Arial" panose="020B0604020202020204" pitchFamily="34" charset="0"/>
                        <a:buNone/>
                      </a:pPr>
                      <a:endParaRPr lang="en-AU" sz="1800" b="1" kern="1200" dirty="0">
                        <a:solidFill>
                          <a:schemeClr val="lt1"/>
                        </a:solidFill>
                        <a:effectLst/>
                        <a:latin typeface="Grandview" panose="020B0502040204020203" pitchFamily="34" charset="0"/>
                        <a:ea typeface="+mn-ea"/>
                        <a:cs typeface="FrankRuehl" panose="020F0502020204030204" pitchFamily="34" charset="-79"/>
                      </a:endParaRPr>
                    </a:p>
                    <a:p>
                      <a:pPr marL="285750" indent="-285750">
                        <a:buFont typeface="Arial" panose="020B0604020202020204" pitchFamily="34" charset="0"/>
                        <a:buChar char="•"/>
                      </a:pPr>
                      <a:r>
                        <a:rPr lang="en-AU" sz="1800" b="1" kern="1200" dirty="0">
                          <a:solidFill>
                            <a:schemeClr val="lt1"/>
                          </a:solidFill>
                          <a:effectLst/>
                          <a:latin typeface="Grandview" panose="020B0502040204020203" pitchFamily="34" charset="0"/>
                          <a:ea typeface="+mn-ea"/>
                          <a:cs typeface="FrankRuehl" panose="020F0502020204030204" pitchFamily="34" charset="-79"/>
                        </a:rPr>
                        <a:t>The entrance of sin has changed our nature, ideals &amp; values.</a:t>
                      </a:r>
                      <a:endParaRPr lang="en-AU" dirty="0">
                        <a:latin typeface="Grandview" panose="020B0502040204020203" pitchFamily="34" charset="0"/>
                        <a:cs typeface="FrankRuehl" panose="020F0502020204030204" pitchFamily="34" charset="-79"/>
                      </a:endParaRPr>
                    </a:p>
                  </a:txBody>
                  <a:tcPr>
                    <a:solidFill>
                      <a:schemeClr val="tx2">
                        <a:lumMod val="75000"/>
                      </a:schemeClr>
                    </a:solidFill>
                  </a:tcPr>
                </a:tc>
                <a:tc>
                  <a:txBody>
                    <a:bodyPr/>
                    <a:lstStyle/>
                    <a:p>
                      <a:pPr marL="285750" lvl="0" indent="-285750">
                        <a:buFont typeface="Arial" panose="020B0604020202020204" pitchFamily="34" charset="0"/>
                        <a:buChar char="•"/>
                      </a:pPr>
                      <a:r>
                        <a:rPr lang="en-AU" sz="1800" b="1" kern="1200" dirty="0">
                          <a:solidFill>
                            <a:schemeClr val="lt1"/>
                          </a:solidFill>
                          <a:effectLst/>
                          <a:latin typeface="Grandview" panose="020B0502040204020203" pitchFamily="34" charset="0"/>
                          <a:ea typeface="+mn-ea"/>
                          <a:cs typeface="FrankRuehl" panose="020F0502020204030204" pitchFamily="34" charset="-79"/>
                        </a:rPr>
                        <a:t>God takes the initiative to reveal himself,  offering mercy &amp; grace.</a:t>
                      </a:r>
                    </a:p>
                    <a:p>
                      <a:pPr lvl="0"/>
                      <a:endParaRPr lang="en-AU" sz="1800" b="1" kern="1200" dirty="0">
                        <a:solidFill>
                          <a:schemeClr val="lt1"/>
                        </a:solidFill>
                        <a:effectLst/>
                        <a:latin typeface="Grandview" panose="020B0502040204020203" pitchFamily="34" charset="0"/>
                        <a:ea typeface="+mn-ea"/>
                        <a:cs typeface="FrankRuehl" panose="020F0502020204030204" pitchFamily="34" charset="-79"/>
                      </a:endParaRPr>
                    </a:p>
                    <a:p>
                      <a:pPr marL="285750" lvl="0" indent="-285750">
                        <a:buFont typeface="Arial" panose="020B0604020202020204" pitchFamily="34" charset="0"/>
                        <a:buChar char="•"/>
                      </a:pPr>
                      <a:r>
                        <a:rPr lang="en-AU" sz="1800" b="1" kern="1200" dirty="0">
                          <a:solidFill>
                            <a:schemeClr val="lt1"/>
                          </a:solidFill>
                          <a:effectLst/>
                          <a:latin typeface="Grandview" panose="020B0502040204020203" pitchFamily="34" charset="0"/>
                          <a:ea typeface="+mn-ea"/>
                          <a:cs typeface="FrankRuehl" panose="020F0502020204030204" pitchFamily="34" charset="-79"/>
                        </a:rPr>
                        <a:t>Divine power is given to restore the imagine of God in the soul.</a:t>
                      </a:r>
                    </a:p>
                    <a:p>
                      <a:endParaRPr lang="en-AU" dirty="0">
                        <a:latin typeface="Grandview" panose="020B0502040204020203" pitchFamily="34" charset="0"/>
                        <a:cs typeface="FrankRuehl" panose="020F0502020204030204" pitchFamily="34" charset="-79"/>
                      </a:endParaRPr>
                    </a:p>
                  </a:txBody>
                  <a:tcPr>
                    <a:solidFill>
                      <a:schemeClr val="tx2">
                        <a:lumMod val="50000"/>
                      </a:schemeClr>
                    </a:solidFill>
                  </a:tcPr>
                </a:tc>
                <a:tc>
                  <a:txBody>
                    <a:bodyPr/>
                    <a:lstStyle/>
                    <a:p>
                      <a:pPr marL="285750" indent="-285750">
                        <a:buFont typeface="Arial" panose="020B0604020202020204" pitchFamily="34" charset="0"/>
                        <a:buChar char="•"/>
                      </a:pPr>
                      <a:r>
                        <a:rPr lang="en-AU" sz="1800" b="1" kern="1200" dirty="0">
                          <a:solidFill>
                            <a:schemeClr val="lt1"/>
                          </a:solidFill>
                          <a:effectLst/>
                          <a:latin typeface="Grandview" panose="020B0502040204020203" pitchFamily="34" charset="0"/>
                          <a:ea typeface="+mn-ea"/>
                          <a:cs typeface="FrankRuehl" panose="020F0502020204030204" pitchFamily="34" charset="-79"/>
                        </a:rPr>
                        <a:t>Christ will return to make all things new.</a:t>
                      </a:r>
                    </a:p>
                    <a:p>
                      <a:pPr marL="285750" indent="-285750">
                        <a:buFont typeface="Arial" panose="020B0604020202020204" pitchFamily="34" charset="0"/>
                        <a:buChar char="•"/>
                      </a:pPr>
                      <a:endParaRPr lang="en-AU" sz="1800" b="1" kern="1200" dirty="0">
                        <a:solidFill>
                          <a:schemeClr val="lt1"/>
                        </a:solidFill>
                        <a:effectLst/>
                        <a:latin typeface="Grandview" panose="020B0502040204020203" pitchFamily="34" charset="0"/>
                        <a:ea typeface="+mn-ea"/>
                        <a:cs typeface="FrankRuehl" panose="020F0502020204030204" pitchFamily="34" charset="-79"/>
                      </a:endParaRPr>
                    </a:p>
                    <a:p>
                      <a:pPr marL="285750" indent="-285750">
                        <a:buFont typeface="Arial" panose="020B0604020202020204" pitchFamily="34" charset="0"/>
                        <a:buChar char="•"/>
                      </a:pPr>
                      <a:r>
                        <a:rPr lang="en-AU" sz="1800" b="1" kern="1200" dirty="0">
                          <a:solidFill>
                            <a:schemeClr val="lt1"/>
                          </a:solidFill>
                          <a:effectLst/>
                          <a:latin typeface="Grandview" panose="020B0502040204020203" pitchFamily="34" charset="0"/>
                          <a:ea typeface="+mn-ea"/>
                          <a:cs typeface="FrankRuehl" panose="020F0502020204030204" pitchFamily="34" charset="-79"/>
                        </a:rPr>
                        <a:t>Sin will never again be present in the universe.</a:t>
                      </a:r>
                      <a:endParaRPr lang="en-AU" dirty="0">
                        <a:latin typeface="Grandview" panose="020B0502040204020203" pitchFamily="34" charset="0"/>
                        <a:cs typeface="FrankRuehl" panose="020F0502020204030204" pitchFamily="34" charset="-79"/>
                      </a:endParaRPr>
                    </a:p>
                  </a:txBody>
                  <a:tcPr>
                    <a:solidFill>
                      <a:schemeClr val="tx2">
                        <a:lumMod val="75000"/>
                      </a:schemeClr>
                    </a:solidFill>
                  </a:tcPr>
                </a:tc>
                <a:extLst>
                  <a:ext uri="{0D108BD9-81ED-4DB2-BD59-A6C34878D82A}">
                    <a16:rowId xmlns:a16="http://schemas.microsoft.com/office/drawing/2014/main" val="731894124"/>
                  </a:ext>
                </a:extLst>
              </a:tr>
            </a:tbl>
          </a:graphicData>
        </a:graphic>
      </p:graphicFrame>
    </p:spTree>
    <p:extLst>
      <p:ext uri="{BB962C8B-B14F-4D97-AF65-F5344CB8AC3E}">
        <p14:creationId xmlns:p14="http://schemas.microsoft.com/office/powerpoint/2010/main" val="10675068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AEE7FAF-2E69-5F5C-3823-048BBA055029}"/>
              </a:ext>
            </a:extLst>
          </p:cNvPr>
          <p:cNvSpPr txBox="1"/>
          <p:nvPr/>
        </p:nvSpPr>
        <p:spPr>
          <a:xfrm>
            <a:off x="655721" y="378995"/>
            <a:ext cx="11051005" cy="3785780"/>
          </a:xfrm>
          <a:prstGeom prst="rect">
            <a:avLst/>
          </a:prstGeom>
          <a:noFill/>
        </p:spPr>
        <p:txBody>
          <a:bodyPr wrap="square" rtlCol="0">
            <a:spAutoFit/>
          </a:bodyPr>
          <a:lstStyle/>
          <a:p>
            <a:r>
              <a:rPr lang="en-AU" sz="2400" b="1" dirty="0"/>
              <a:t>Prof Perry Glanzer, Baylor University</a:t>
            </a:r>
          </a:p>
          <a:p>
            <a:endParaRPr lang="en-AU" dirty="0"/>
          </a:p>
          <a:p>
            <a:pPr marL="342900" lvl="0" indent="-342900">
              <a:lnSpc>
                <a:spcPct val="107000"/>
              </a:lnSpc>
              <a:buFont typeface="Symbol" panose="05050102010706020507" pitchFamily="18" charset="2"/>
              <a:buChar char=""/>
            </a:pPr>
            <a:r>
              <a:rPr lang="en-AU" sz="3600" dirty="0">
                <a:effectLst/>
                <a:latin typeface="Calibri" panose="020F0502020204030204" pitchFamily="34" charset="0"/>
                <a:ea typeface="Calibri" panose="020F0502020204030204" pitchFamily="34" charset="0"/>
                <a:cs typeface="Times New Roman" panose="02020603050405020304" pitchFamily="18" charset="0"/>
              </a:rPr>
              <a:t>Children/youth see the ways in which </a:t>
            </a:r>
            <a:r>
              <a:rPr lang="en-AU" sz="3600" dirty="0">
                <a:latin typeface="Calibri" panose="020F0502020204030204" pitchFamily="34" charset="0"/>
                <a:ea typeface="Calibri" panose="020F0502020204030204" pitchFamily="34" charset="0"/>
                <a:cs typeface="Times New Roman" panose="02020603050405020304" pitchFamily="18" charset="0"/>
              </a:rPr>
              <a:t>significant adults in their lives</a:t>
            </a:r>
            <a:r>
              <a:rPr lang="en-AU" sz="3600" dirty="0">
                <a:effectLst/>
                <a:latin typeface="Calibri" panose="020F0502020204030204" pitchFamily="34" charset="0"/>
                <a:ea typeface="Calibri" panose="020F0502020204030204" pitchFamily="34" charset="0"/>
                <a:cs typeface="Times New Roman" panose="02020603050405020304" pitchFamily="18" charset="0"/>
              </a:rPr>
              <a:t> are responding to God’s story</a:t>
            </a:r>
          </a:p>
          <a:p>
            <a:pPr lvl="0">
              <a:lnSpc>
                <a:spcPct val="107000"/>
              </a:lnSpc>
            </a:pP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AU" sz="3600" dirty="0">
                <a:effectLst/>
                <a:latin typeface="Calibri" panose="020F0502020204030204" pitchFamily="34" charset="0"/>
                <a:ea typeface="Calibri" panose="020F0502020204030204" pitchFamily="34" charset="0"/>
                <a:cs typeface="Times New Roman" panose="02020603050405020304" pitchFamily="18" charset="0"/>
              </a:rPr>
              <a:t>Children/youth understanding how they fit into God’s story</a:t>
            </a:r>
          </a:p>
          <a:p>
            <a:endParaRPr lang="en-AU" dirty="0"/>
          </a:p>
        </p:txBody>
      </p:sp>
      <p:pic>
        <p:nvPicPr>
          <p:cNvPr id="4" name="Picture 3" descr="Chart, bubble chart&#10;&#10;Description automatically generated">
            <a:extLst>
              <a:ext uri="{FF2B5EF4-FFF2-40B4-BE49-F238E27FC236}">
                <a16:creationId xmlns:a16="http://schemas.microsoft.com/office/drawing/2014/main" id="{B63CB49F-8744-02E6-1904-1D99313A1DC7}"/>
              </a:ext>
            </a:extLst>
          </p:cNvPr>
          <p:cNvPicPr>
            <a:picLocks noChangeAspect="1"/>
          </p:cNvPicPr>
          <p:nvPr/>
        </p:nvPicPr>
        <p:blipFill rotWithShape="1">
          <a:blip r:embed="rId2">
            <a:extLst>
              <a:ext uri="{28A0092B-C50C-407E-A947-70E740481C1C}">
                <a14:useLocalDpi xmlns:a14="http://schemas.microsoft.com/office/drawing/2010/main" val="0"/>
              </a:ext>
            </a:extLst>
          </a:blip>
          <a:srcRect b="7579"/>
          <a:stretch/>
        </p:blipFill>
        <p:spPr>
          <a:xfrm>
            <a:off x="2676225" y="3338763"/>
            <a:ext cx="6096000" cy="2880360"/>
          </a:xfrm>
          <a:prstGeom prst="rect">
            <a:avLst/>
          </a:prstGeom>
        </p:spPr>
      </p:pic>
    </p:spTree>
    <p:extLst>
      <p:ext uri="{BB962C8B-B14F-4D97-AF65-F5344CB8AC3E}">
        <p14:creationId xmlns:p14="http://schemas.microsoft.com/office/powerpoint/2010/main" val="39959031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https://activeearthadventures.com/wp-content/uploads/2015/04/mangatepopo-valley-tongariro-2134x120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23592" y="1340768"/>
            <a:ext cx="7427146" cy="4176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47566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queenstownnz.co.nz/content/images/2346/396x277crop/canyoning_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528" y="332656"/>
            <a:ext cx="4014769" cy="280831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cdn.sunroom.co.nz/multidayadventures.co.nz/wp-content/uploads/2010/06/Canyon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5452" y="3284984"/>
            <a:ext cx="4240932" cy="3180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81231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wearing a backpack&#10;&#10;Description automatically generated">
            <a:extLst>
              <a:ext uri="{FF2B5EF4-FFF2-40B4-BE49-F238E27FC236}">
                <a16:creationId xmlns:a16="http://schemas.microsoft.com/office/drawing/2014/main" id="{056D79F9-12B5-0D62-2E86-9A0E0B5E3B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3250" y="1187450"/>
            <a:ext cx="3365500" cy="4483100"/>
          </a:xfrm>
          <a:prstGeom prst="rect">
            <a:avLst/>
          </a:prstGeom>
        </p:spPr>
      </p:pic>
    </p:spTree>
    <p:extLst>
      <p:ext uri="{BB962C8B-B14F-4D97-AF65-F5344CB8AC3E}">
        <p14:creationId xmlns:p14="http://schemas.microsoft.com/office/powerpoint/2010/main" val="36246864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1.reutersmedia.net/resources/r/?m=02&amp;d=20080416&amp;t=2&amp;i=3900314&amp;w=&amp;fh=545px&amp;fw=&amp;ll=&amp;pl=&amp;sq=&amp;r=2008-04-16T062810Z_01_SP14428_RTRUKOP_0_PICTURE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9616" y="1700808"/>
            <a:ext cx="4286250" cy="376237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tatic2.stuff.co.nz/1233108507/913/38091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6161" y="2166684"/>
            <a:ext cx="2358853" cy="2830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85487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rown of thorns on a wooden surface&#10;&#10;Description automatically generated">
            <a:extLst>
              <a:ext uri="{FF2B5EF4-FFF2-40B4-BE49-F238E27FC236}">
                <a16:creationId xmlns:a16="http://schemas.microsoft.com/office/drawing/2014/main" id="{C77038FC-664E-74DD-9A94-C013F92E80D5}"/>
              </a:ext>
            </a:extLst>
          </p:cNvPr>
          <p:cNvPicPr>
            <a:picLocks noChangeAspect="1"/>
          </p:cNvPicPr>
          <p:nvPr/>
        </p:nvPicPr>
        <p:blipFill rotWithShape="1">
          <a:blip r:embed="rId2">
            <a:extLst>
              <a:ext uri="{28A0092B-C50C-407E-A947-70E740481C1C}">
                <a14:useLocalDpi xmlns:a14="http://schemas.microsoft.com/office/drawing/2010/main" val="0"/>
              </a:ext>
            </a:extLst>
          </a:blip>
          <a:srcRect t="19832" r="2" b="2"/>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TextBox 2">
            <a:extLst>
              <a:ext uri="{FF2B5EF4-FFF2-40B4-BE49-F238E27FC236}">
                <a16:creationId xmlns:a16="http://schemas.microsoft.com/office/drawing/2014/main" id="{E1044BF6-1472-CDE4-4691-BAF19B5E5047}"/>
              </a:ext>
            </a:extLst>
          </p:cNvPr>
          <p:cNvSpPr txBox="1"/>
          <p:nvPr/>
        </p:nvSpPr>
        <p:spPr>
          <a:xfrm>
            <a:off x="6732755" y="865647"/>
            <a:ext cx="4840010" cy="3843666"/>
          </a:xfrm>
          <a:prstGeom prst="rect">
            <a:avLst/>
          </a:prstGeom>
        </p:spPr>
        <p:txBody>
          <a:bodyPr vert="horz" lIns="91440" tIns="45720" rIns="91440" bIns="45720" rtlCol="0">
            <a:normAutofit/>
          </a:bodyPr>
          <a:lstStyle/>
          <a:p>
            <a:pPr>
              <a:lnSpc>
                <a:spcPct val="90000"/>
              </a:lnSpc>
              <a:spcAft>
                <a:spcPts val="600"/>
              </a:spcAft>
            </a:pPr>
            <a:r>
              <a:rPr lang="en-US" sz="3600" dirty="0"/>
              <a:t>This is love: not that we loved God, but that he loved us and sent his Son as an atoning sacrifice for our sins.</a:t>
            </a:r>
          </a:p>
          <a:p>
            <a:pPr indent="-228600">
              <a:lnSpc>
                <a:spcPct val="90000"/>
              </a:lnSpc>
              <a:spcAft>
                <a:spcPts val="600"/>
              </a:spcAft>
              <a:buFont typeface="Arial" panose="020B0604020202020204" pitchFamily="34" charset="0"/>
              <a:buChar char="•"/>
            </a:pPr>
            <a:endParaRPr lang="en-US" sz="3600" dirty="0"/>
          </a:p>
          <a:p>
            <a:pPr>
              <a:lnSpc>
                <a:spcPct val="90000"/>
              </a:lnSpc>
              <a:spcAft>
                <a:spcPts val="600"/>
              </a:spcAft>
            </a:pPr>
            <a:r>
              <a:rPr lang="en-US" sz="3600" dirty="0"/>
              <a:t>1 John 4:10</a:t>
            </a:r>
          </a:p>
        </p:txBody>
      </p:sp>
    </p:spTree>
    <p:extLst>
      <p:ext uri="{BB962C8B-B14F-4D97-AF65-F5344CB8AC3E}">
        <p14:creationId xmlns:p14="http://schemas.microsoft.com/office/powerpoint/2010/main" val="241476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hand holding a purple butterfly&#10;&#10;Description automatically generated">
            <a:extLst>
              <a:ext uri="{FF2B5EF4-FFF2-40B4-BE49-F238E27FC236}">
                <a16:creationId xmlns:a16="http://schemas.microsoft.com/office/drawing/2014/main" id="{E2D08373-278E-D72B-4FA0-AAFFBEC0B8C9}"/>
              </a:ext>
            </a:extLst>
          </p:cNvPr>
          <p:cNvPicPr>
            <a:picLocks noChangeAspect="1"/>
          </p:cNvPicPr>
          <p:nvPr/>
        </p:nvPicPr>
        <p:blipFill rotWithShape="1">
          <a:blip r:embed="rId2">
            <a:extLst>
              <a:ext uri="{28A0092B-C50C-407E-A947-70E740481C1C}">
                <a14:useLocalDpi xmlns:a14="http://schemas.microsoft.com/office/drawing/2010/main" val="0"/>
              </a:ext>
            </a:extLst>
          </a:blip>
          <a:srcRect l="10299" r="30481" b="-1"/>
          <a:stretch/>
        </p:blipFill>
        <p:spPr>
          <a:xfrm>
            <a:off x="1"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7A8875F2-65D0-BC4D-D405-AB2E7BBC150B}"/>
              </a:ext>
            </a:extLst>
          </p:cNvPr>
          <p:cNvSpPr txBox="1"/>
          <p:nvPr/>
        </p:nvSpPr>
        <p:spPr>
          <a:xfrm>
            <a:off x="7776400" y="2614594"/>
            <a:ext cx="4050790" cy="3742762"/>
          </a:xfrm>
          <a:prstGeom prst="rect">
            <a:avLst/>
          </a:prstGeom>
        </p:spPr>
        <p:txBody>
          <a:bodyPr vert="horz" lIns="91440" tIns="45720" rIns="91440" bIns="45720" rtlCol="0">
            <a:normAutofit/>
          </a:bodyPr>
          <a:lstStyle/>
          <a:p>
            <a:pPr>
              <a:lnSpc>
                <a:spcPct val="90000"/>
              </a:lnSpc>
              <a:spcAft>
                <a:spcPts val="600"/>
              </a:spcAft>
            </a:pPr>
            <a:r>
              <a:rPr lang="en-US" sz="2800" dirty="0"/>
              <a:t>Now to Him who is able to do immeasurably more than all we ask or imagine, according to His power that is at work within us.  Ephesians 3:20</a:t>
            </a:r>
          </a:p>
        </p:txBody>
      </p:sp>
    </p:spTree>
    <p:extLst>
      <p:ext uri="{BB962C8B-B14F-4D97-AF65-F5344CB8AC3E}">
        <p14:creationId xmlns:p14="http://schemas.microsoft.com/office/powerpoint/2010/main" val="32686575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crown of thorns and nails on a cross&#10;&#10;Description automatically generated">
            <a:extLst>
              <a:ext uri="{FF2B5EF4-FFF2-40B4-BE49-F238E27FC236}">
                <a16:creationId xmlns:a16="http://schemas.microsoft.com/office/drawing/2014/main" id="{1B7A2374-AA74-F20B-A496-DB77BE22F3AA}"/>
              </a:ext>
            </a:extLst>
          </p:cNvPr>
          <p:cNvPicPr>
            <a:picLocks noChangeAspect="1"/>
          </p:cNvPicPr>
          <p:nvPr/>
        </p:nvPicPr>
        <p:blipFill rotWithShape="1">
          <a:blip r:embed="rId2">
            <a:extLst>
              <a:ext uri="{28A0092B-C50C-407E-A947-70E740481C1C}">
                <a14:useLocalDpi xmlns:a14="http://schemas.microsoft.com/office/drawing/2010/main" val="0"/>
              </a:ext>
            </a:extLst>
          </a:blip>
          <a:srcRect t="61155" r="-1" b="8638"/>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TextBox 2"/>
          <p:cNvSpPr txBox="1"/>
          <p:nvPr/>
        </p:nvSpPr>
        <p:spPr>
          <a:xfrm>
            <a:off x="359508" y="3752850"/>
            <a:ext cx="11349887" cy="2452687"/>
          </a:xfrm>
          <a:prstGeom prst="rect">
            <a:avLst/>
          </a:prstGeom>
        </p:spPr>
        <p:txBody>
          <a:bodyPr vert="horz" lIns="91440" tIns="45720" rIns="91440" bIns="45720" rtlCol="0" anchor="ctr">
            <a:normAutofit/>
          </a:bodyPr>
          <a:lstStyle/>
          <a:p>
            <a:pPr marR="0" lvl="0" fontAlgn="auto">
              <a:lnSpc>
                <a:spcPct val="90000"/>
              </a:lnSpc>
              <a:spcBef>
                <a:spcPts val="0"/>
              </a:spcBef>
              <a:spcAft>
                <a:spcPts val="600"/>
              </a:spcAft>
              <a:buClrTx/>
              <a:buSzTx/>
              <a:tabLst/>
              <a:defRPr/>
            </a:pPr>
            <a:r>
              <a:rPr kumimoji="0" lang="en-US" sz="2800" b="0" i="0" u="none" strike="noStrike" cap="none" spc="0" normalizeH="0" baseline="0" noProof="0" dirty="0">
                <a:ln>
                  <a:noFill/>
                </a:ln>
                <a:effectLst/>
                <a:uLnTx/>
                <a:uFillTx/>
              </a:rPr>
              <a:t>"In effect we are forced to turn our eyes from the contemplation of where we would like to see God revealed, and to turn them instead upon a place which is not of our own choosing, but which is given to us.” </a:t>
            </a:r>
          </a:p>
          <a:p>
            <a:pPr marL="0" marR="0" lvl="0" indent="-228600" fontAlgn="auto">
              <a:lnSpc>
                <a:spcPct val="90000"/>
              </a:lnSpc>
              <a:spcBef>
                <a:spcPts val="0"/>
              </a:spcBef>
              <a:spcAft>
                <a:spcPts val="600"/>
              </a:spcAft>
              <a:buClrTx/>
              <a:buSzTx/>
              <a:buFont typeface="Arial" panose="020B0604020202020204" pitchFamily="34" charset="0"/>
              <a:buChar char="•"/>
              <a:tabLst/>
              <a:defRPr/>
            </a:pPr>
            <a:endParaRPr kumimoji="0" lang="en-US" b="0" i="0" u="none" strike="noStrike" cap="none" spc="0" normalizeH="0" baseline="0" noProof="0" dirty="0">
              <a:ln>
                <a:noFill/>
              </a:ln>
              <a:effectLst/>
              <a:uLnTx/>
              <a:uFillTx/>
            </a:endParaRPr>
          </a:p>
        </p:txBody>
      </p:sp>
    </p:spTree>
    <p:extLst>
      <p:ext uri="{BB962C8B-B14F-4D97-AF65-F5344CB8AC3E}">
        <p14:creationId xmlns:p14="http://schemas.microsoft.com/office/powerpoint/2010/main" val="34051601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crown of thorns and nails on a cross&#10;&#10;Description automatically generated">
            <a:extLst>
              <a:ext uri="{FF2B5EF4-FFF2-40B4-BE49-F238E27FC236}">
                <a16:creationId xmlns:a16="http://schemas.microsoft.com/office/drawing/2014/main" id="{1B7A2374-AA74-F20B-A496-DB77BE22F3AA}"/>
              </a:ext>
            </a:extLst>
          </p:cNvPr>
          <p:cNvPicPr>
            <a:picLocks noChangeAspect="1"/>
          </p:cNvPicPr>
          <p:nvPr/>
        </p:nvPicPr>
        <p:blipFill rotWithShape="1">
          <a:blip r:embed="rId2">
            <a:extLst>
              <a:ext uri="{28A0092B-C50C-407E-A947-70E740481C1C}">
                <a14:useLocalDpi xmlns:a14="http://schemas.microsoft.com/office/drawing/2010/main" val="0"/>
              </a:ext>
            </a:extLst>
          </a:blip>
          <a:srcRect t="61155" r="-1" b="8638"/>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TextBox 2"/>
          <p:cNvSpPr txBox="1"/>
          <p:nvPr/>
        </p:nvSpPr>
        <p:spPr>
          <a:xfrm>
            <a:off x="359508" y="4119854"/>
            <a:ext cx="11434386" cy="2452687"/>
          </a:xfrm>
          <a:prstGeom prst="rect">
            <a:avLst/>
          </a:prstGeom>
        </p:spPr>
        <p:txBody>
          <a:bodyPr vert="horz" lIns="91440" tIns="45720" rIns="91440" bIns="45720" rtlCol="0" anchor="ctr">
            <a:normAutofit/>
          </a:bodyPr>
          <a:lstStyle/>
          <a:p>
            <a:pPr marR="0" lvl="0" fontAlgn="auto">
              <a:lnSpc>
                <a:spcPct val="90000"/>
              </a:lnSpc>
              <a:spcBef>
                <a:spcPts val="0"/>
              </a:spcBef>
              <a:spcAft>
                <a:spcPts val="600"/>
              </a:spcAft>
              <a:buClrTx/>
              <a:buSzTx/>
              <a:tabLst/>
              <a:defRPr/>
            </a:pPr>
            <a:r>
              <a:rPr kumimoji="0" lang="en-US" sz="2800" b="0" i="0" u="none" strike="noStrike" cap="none" spc="0" normalizeH="0" baseline="0" noProof="0" dirty="0">
                <a:ln>
                  <a:noFill/>
                </a:ln>
                <a:effectLst/>
                <a:uLnTx/>
                <a:uFillTx/>
              </a:rPr>
              <a:t>“As the history of human thought demonstrates, we like to find God in the beauty of nature, in the brilliance of an inspired human work of art or in the depths of our being - and instead, we must recognize that the sole </a:t>
            </a:r>
            <a:r>
              <a:rPr kumimoji="0" lang="en-US" sz="2800" b="0" i="0" u="none" strike="noStrike" cap="none" spc="0" normalizeH="0" baseline="0" noProof="0" dirty="0" err="1">
                <a:ln>
                  <a:noFill/>
                </a:ln>
                <a:effectLst/>
                <a:uLnTx/>
                <a:uFillTx/>
              </a:rPr>
              <a:t>authorised</a:t>
            </a:r>
            <a:r>
              <a:rPr kumimoji="0" lang="en-US" sz="2800" b="0" i="0" u="none" strike="noStrike" cap="none" spc="0" normalizeH="0" baseline="0" noProof="0" dirty="0">
                <a:ln>
                  <a:noFill/>
                </a:ln>
                <a:effectLst/>
                <a:uLnTx/>
                <a:uFillTx/>
              </a:rPr>
              <a:t> symbol of the Christian faith is a scene of dereliction and carnage.” </a:t>
            </a:r>
          </a:p>
          <a:p>
            <a:pPr marR="0" lvl="0" fontAlgn="auto">
              <a:lnSpc>
                <a:spcPct val="90000"/>
              </a:lnSpc>
              <a:spcBef>
                <a:spcPts val="0"/>
              </a:spcBef>
              <a:spcAft>
                <a:spcPts val="600"/>
              </a:spcAft>
              <a:buClrTx/>
              <a:buSzTx/>
              <a:tabLst/>
              <a:defRPr/>
            </a:pPr>
            <a:endParaRPr kumimoji="0" lang="en-US" b="0" i="0" u="none" strike="noStrike" cap="none" spc="0" normalizeH="0" baseline="0" noProof="0" dirty="0">
              <a:ln>
                <a:noFill/>
              </a:ln>
              <a:effectLst/>
              <a:uLnTx/>
              <a:uFillTx/>
            </a:endParaRPr>
          </a:p>
          <a:p>
            <a:pPr marR="0" lvl="0" fontAlgn="auto">
              <a:lnSpc>
                <a:spcPct val="90000"/>
              </a:lnSpc>
              <a:spcBef>
                <a:spcPts val="0"/>
              </a:spcBef>
              <a:spcAft>
                <a:spcPts val="600"/>
              </a:spcAft>
              <a:buClrTx/>
              <a:buSzTx/>
              <a:tabLst/>
              <a:defRPr/>
            </a:pPr>
            <a:r>
              <a:rPr lang="en-US" dirty="0"/>
              <a:t>Alister McGrath</a:t>
            </a:r>
            <a:endParaRPr kumimoji="0" lang="en-US" b="0" i="0" u="none" strike="noStrike" cap="none" spc="0" normalizeH="0" baseline="0" noProof="0" dirty="0">
              <a:ln>
                <a:noFill/>
              </a:ln>
              <a:effectLst/>
              <a:uLnTx/>
              <a:uFillTx/>
            </a:endParaRPr>
          </a:p>
        </p:txBody>
      </p:sp>
    </p:spTree>
    <p:extLst>
      <p:ext uri="{BB962C8B-B14F-4D97-AF65-F5344CB8AC3E}">
        <p14:creationId xmlns:p14="http://schemas.microsoft.com/office/powerpoint/2010/main" val="21826548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halkboard with different symbols&#10;&#10;Description automatically generated">
            <a:extLst>
              <a:ext uri="{FF2B5EF4-FFF2-40B4-BE49-F238E27FC236}">
                <a16:creationId xmlns:a16="http://schemas.microsoft.com/office/drawing/2014/main" id="{9B2BCD29-C899-6894-9938-C5569CA68B81}"/>
              </a:ext>
            </a:extLst>
          </p:cNvPr>
          <p:cNvPicPr>
            <a:picLocks noChangeAspect="1"/>
          </p:cNvPicPr>
          <p:nvPr/>
        </p:nvPicPr>
        <p:blipFill rotWithShape="1">
          <a:blip r:embed="rId2">
            <a:extLst>
              <a:ext uri="{28A0092B-C50C-407E-A947-70E740481C1C}">
                <a14:useLocalDpi xmlns:a14="http://schemas.microsoft.com/office/drawing/2010/main" val="0"/>
              </a:ext>
            </a:extLst>
          </a:blip>
          <a:srcRect t="21957" b="25041"/>
          <a:stretch/>
        </p:blipFill>
        <p:spPr>
          <a:xfrm>
            <a:off x="0" y="59139"/>
            <a:ext cx="12191999" cy="3634855"/>
          </a:xfrm>
          <a:prstGeom prst="rect">
            <a:avLst/>
          </a:prstGeom>
        </p:spPr>
      </p:pic>
      <p:graphicFrame>
        <p:nvGraphicFramePr>
          <p:cNvPr id="7" name="Table 7">
            <a:extLst>
              <a:ext uri="{FF2B5EF4-FFF2-40B4-BE49-F238E27FC236}">
                <a16:creationId xmlns:a16="http://schemas.microsoft.com/office/drawing/2014/main" id="{2A333815-AB90-DF26-10D2-03534BE6E9D5}"/>
              </a:ext>
            </a:extLst>
          </p:cNvPr>
          <p:cNvGraphicFramePr>
            <a:graphicFrameLocks noGrp="1"/>
          </p:cNvGraphicFramePr>
          <p:nvPr/>
        </p:nvGraphicFramePr>
        <p:xfrm>
          <a:off x="-1" y="3952277"/>
          <a:ext cx="12191999" cy="2560320"/>
        </p:xfrm>
        <a:graphic>
          <a:graphicData uri="http://schemas.openxmlformats.org/drawingml/2006/table">
            <a:tbl>
              <a:tblPr firstRow="1" bandRow="1">
                <a:tableStyleId>{5C22544A-7EE6-4342-B048-85BDC9FD1C3A}</a:tableStyleId>
              </a:tblPr>
              <a:tblGrid>
                <a:gridCol w="3070746">
                  <a:extLst>
                    <a:ext uri="{9D8B030D-6E8A-4147-A177-3AD203B41FA5}">
                      <a16:colId xmlns:a16="http://schemas.microsoft.com/office/drawing/2014/main" val="4181538378"/>
                    </a:ext>
                  </a:extLst>
                </a:gridCol>
                <a:gridCol w="3025253">
                  <a:extLst>
                    <a:ext uri="{9D8B030D-6E8A-4147-A177-3AD203B41FA5}">
                      <a16:colId xmlns:a16="http://schemas.microsoft.com/office/drawing/2014/main" val="1268668382"/>
                    </a:ext>
                  </a:extLst>
                </a:gridCol>
                <a:gridCol w="2890902">
                  <a:extLst>
                    <a:ext uri="{9D8B030D-6E8A-4147-A177-3AD203B41FA5}">
                      <a16:colId xmlns:a16="http://schemas.microsoft.com/office/drawing/2014/main" val="806290866"/>
                    </a:ext>
                  </a:extLst>
                </a:gridCol>
                <a:gridCol w="3205098">
                  <a:extLst>
                    <a:ext uri="{9D8B030D-6E8A-4147-A177-3AD203B41FA5}">
                      <a16:colId xmlns:a16="http://schemas.microsoft.com/office/drawing/2014/main" val="461771849"/>
                    </a:ext>
                  </a:extLst>
                </a:gridCol>
              </a:tblGrid>
              <a:tr h="370840">
                <a:tc>
                  <a:txBody>
                    <a:bodyPr/>
                    <a:lstStyle/>
                    <a:p>
                      <a:pPr marL="285750" marR="0" lvl="0" indent="-285750" algn="l" defTabSz="914400" rtl="0" eaLnBrk="1" fontAlgn="auto" latinLnBrk="0" hangingPunct="1">
                        <a:lnSpc>
                          <a:spcPct val="100000"/>
                        </a:lnSpc>
                        <a:spcBef>
                          <a:spcPts val="0"/>
                        </a:spcBef>
                        <a:spcAft>
                          <a:spcPts val="0"/>
                        </a:spcAft>
                        <a:buClrTx/>
                        <a:buSzPct val="80000"/>
                        <a:buFont typeface="Arial" panose="020B0604020202020204" pitchFamily="34" charset="0"/>
                        <a:buChar char="•"/>
                        <a:tabLst/>
                        <a:defRPr/>
                      </a:pPr>
                      <a:r>
                        <a:rPr lang="en-AU" sz="1800" b="1" kern="1200" dirty="0">
                          <a:solidFill>
                            <a:schemeClr val="lt1"/>
                          </a:solidFill>
                          <a:effectLst/>
                          <a:latin typeface="Grandview" panose="020B0502040204020203" pitchFamily="34" charset="0"/>
                          <a:ea typeface="+mn-ea"/>
                          <a:cs typeface="FrankRuehl" panose="020F0502020204030204" pitchFamily="34" charset="-79"/>
                        </a:rPr>
                        <a:t>We came into existence by the act of loving God, whom we were created to be in relationship with.</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800" b="1" kern="1200" dirty="0">
                        <a:solidFill>
                          <a:schemeClr val="lt1"/>
                        </a:solidFill>
                        <a:effectLst/>
                        <a:latin typeface="Grandview" panose="020B0502040204020203" pitchFamily="34" charset="0"/>
                        <a:ea typeface="+mn-ea"/>
                        <a:cs typeface="FrankRuehl" panose="020F0502020204030204" pitchFamily="34" charset="-79"/>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800" b="1" kern="1200" dirty="0">
                          <a:solidFill>
                            <a:schemeClr val="lt1"/>
                          </a:solidFill>
                          <a:effectLst/>
                          <a:latin typeface="Grandview" panose="020B0502040204020203" pitchFamily="34" charset="0"/>
                          <a:ea typeface="+mn-ea"/>
                          <a:cs typeface="FrankRuehl" panose="020F0502020204030204" pitchFamily="34" charset="-79"/>
                        </a:rPr>
                        <a:t>God continues to sustain all creation.</a:t>
                      </a:r>
                    </a:p>
                  </a:txBody>
                  <a:tcPr>
                    <a:solidFill>
                      <a:schemeClr val="tx2">
                        <a:lumMod val="50000"/>
                      </a:schemeClr>
                    </a:solidFill>
                  </a:tcPr>
                </a:tc>
                <a:tc>
                  <a:txBody>
                    <a:bodyPr/>
                    <a:lstStyle/>
                    <a:p>
                      <a:pPr marL="285750" lvl="0" indent="-285750">
                        <a:buFont typeface="Arial" panose="020B0604020202020204" pitchFamily="34" charset="0"/>
                        <a:buChar char="•"/>
                      </a:pPr>
                      <a:r>
                        <a:rPr lang="en-AU" sz="1800" b="1" kern="1200" dirty="0">
                          <a:solidFill>
                            <a:schemeClr val="lt1"/>
                          </a:solidFill>
                          <a:effectLst/>
                          <a:latin typeface="Grandview" panose="020B0502040204020203" pitchFamily="34" charset="0"/>
                          <a:ea typeface="+mn-ea"/>
                          <a:cs typeface="FrankRuehl" panose="020F0502020204030204" pitchFamily="34" charset="-79"/>
                        </a:rPr>
                        <a:t>Satan aims to discredit God and to destroy His image in creation.</a:t>
                      </a:r>
                    </a:p>
                    <a:p>
                      <a:pPr marL="0" lvl="0" indent="0">
                        <a:buFont typeface="Arial" panose="020B0604020202020204" pitchFamily="34" charset="0"/>
                        <a:buNone/>
                      </a:pPr>
                      <a:endParaRPr lang="en-AU" sz="1800" b="1" kern="1200" dirty="0">
                        <a:solidFill>
                          <a:schemeClr val="lt1"/>
                        </a:solidFill>
                        <a:effectLst/>
                        <a:latin typeface="Grandview" panose="020B0502040204020203" pitchFamily="34" charset="0"/>
                        <a:ea typeface="+mn-ea"/>
                        <a:cs typeface="FrankRuehl" panose="020F0502020204030204" pitchFamily="34" charset="-79"/>
                      </a:endParaRPr>
                    </a:p>
                    <a:p>
                      <a:pPr marL="285750" indent="-285750">
                        <a:buFont typeface="Arial" panose="020B0604020202020204" pitchFamily="34" charset="0"/>
                        <a:buChar char="•"/>
                      </a:pPr>
                      <a:r>
                        <a:rPr lang="en-AU" sz="1800" b="1" kern="1200" dirty="0">
                          <a:solidFill>
                            <a:schemeClr val="lt1"/>
                          </a:solidFill>
                          <a:effectLst/>
                          <a:latin typeface="Grandview" panose="020B0502040204020203" pitchFamily="34" charset="0"/>
                          <a:ea typeface="+mn-ea"/>
                          <a:cs typeface="FrankRuehl" panose="020F0502020204030204" pitchFamily="34" charset="-79"/>
                        </a:rPr>
                        <a:t>The entrance of sin has changed our nature, ideals &amp; values.</a:t>
                      </a:r>
                      <a:endParaRPr lang="en-AU" dirty="0">
                        <a:latin typeface="Grandview" panose="020B0502040204020203" pitchFamily="34" charset="0"/>
                        <a:cs typeface="FrankRuehl" panose="020F0502020204030204" pitchFamily="34" charset="-79"/>
                      </a:endParaRPr>
                    </a:p>
                  </a:txBody>
                  <a:tcPr>
                    <a:solidFill>
                      <a:schemeClr val="tx2">
                        <a:lumMod val="75000"/>
                      </a:schemeClr>
                    </a:solidFill>
                  </a:tcPr>
                </a:tc>
                <a:tc>
                  <a:txBody>
                    <a:bodyPr/>
                    <a:lstStyle/>
                    <a:p>
                      <a:pPr marL="285750" lvl="0" indent="-285750">
                        <a:buFont typeface="Arial" panose="020B0604020202020204" pitchFamily="34" charset="0"/>
                        <a:buChar char="•"/>
                      </a:pPr>
                      <a:r>
                        <a:rPr lang="en-AU" sz="1800" b="1" kern="1200" dirty="0">
                          <a:solidFill>
                            <a:schemeClr val="lt1"/>
                          </a:solidFill>
                          <a:effectLst/>
                          <a:latin typeface="Grandview" panose="020B0502040204020203" pitchFamily="34" charset="0"/>
                          <a:ea typeface="+mn-ea"/>
                          <a:cs typeface="FrankRuehl" panose="020F0502020204030204" pitchFamily="34" charset="-79"/>
                        </a:rPr>
                        <a:t>God takes the initiative to reveal himself,  offering mercy &amp; grace.</a:t>
                      </a:r>
                    </a:p>
                    <a:p>
                      <a:pPr lvl="0"/>
                      <a:endParaRPr lang="en-AU" sz="1800" b="1" kern="1200" dirty="0">
                        <a:solidFill>
                          <a:schemeClr val="lt1"/>
                        </a:solidFill>
                        <a:effectLst/>
                        <a:latin typeface="Grandview" panose="020B0502040204020203" pitchFamily="34" charset="0"/>
                        <a:ea typeface="+mn-ea"/>
                        <a:cs typeface="FrankRuehl" panose="020F0502020204030204" pitchFamily="34" charset="-79"/>
                      </a:endParaRPr>
                    </a:p>
                    <a:p>
                      <a:pPr marL="285750" lvl="0" indent="-285750">
                        <a:buFont typeface="Arial" panose="020B0604020202020204" pitchFamily="34" charset="0"/>
                        <a:buChar char="•"/>
                      </a:pPr>
                      <a:r>
                        <a:rPr lang="en-AU" sz="1800" b="1" kern="1200" dirty="0">
                          <a:solidFill>
                            <a:schemeClr val="lt1"/>
                          </a:solidFill>
                          <a:effectLst/>
                          <a:latin typeface="Grandview" panose="020B0502040204020203" pitchFamily="34" charset="0"/>
                          <a:ea typeface="+mn-ea"/>
                          <a:cs typeface="FrankRuehl" panose="020F0502020204030204" pitchFamily="34" charset="-79"/>
                        </a:rPr>
                        <a:t>Divine power is given to restore the imagine of God in the soul.</a:t>
                      </a:r>
                    </a:p>
                    <a:p>
                      <a:endParaRPr lang="en-AU" dirty="0">
                        <a:latin typeface="Grandview" panose="020B0502040204020203" pitchFamily="34" charset="0"/>
                        <a:cs typeface="FrankRuehl" panose="020F0502020204030204" pitchFamily="34" charset="-79"/>
                      </a:endParaRPr>
                    </a:p>
                  </a:txBody>
                  <a:tcPr>
                    <a:solidFill>
                      <a:schemeClr val="tx2">
                        <a:lumMod val="50000"/>
                      </a:schemeClr>
                    </a:solidFill>
                  </a:tcPr>
                </a:tc>
                <a:tc>
                  <a:txBody>
                    <a:bodyPr/>
                    <a:lstStyle/>
                    <a:p>
                      <a:pPr marL="285750" indent="-285750">
                        <a:buFont typeface="Arial" panose="020B0604020202020204" pitchFamily="34" charset="0"/>
                        <a:buChar char="•"/>
                      </a:pPr>
                      <a:r>
                        <a:rPr lang="en-AU" sz="1800" b="1" kern="1200" dirty="0">
                          <a:solidFill>
                            <a:schemeClr val="lt1"/>
                          </a:solidFill>
                          <a:effectLst/>
                          <a:latin typeface="Grandview" panose="020B0502040204020203" pitchFamily="34" charset="0"/>
                          <a:ea typeface="+mn-ea"/>
                          <a:cs typeface="FrankRuehl" panose="020F0502020204030204" pitchFamily="34" charset="-79"/>
                        </a:rPr>
                        <a:t>Christ will return to make all things new.</a:t>
                      </a:r>
                    </a:p>
                    <a:p>
                      <a:pPr marL="285750" indent="-285750">
                        <a:buFont typeface="Arial" panose="020B0604020202020204" pitchFamily="34" charset="0"/>
                        <a:buChar char="•"/>
                      </a:pPr>
                      <a:endParaRPr lang="en-AU" sz="1800" b="1" kern="1200" dirty="0">
                        <a:solidFill>
                          <a:schemeClr val="lt1"/>
                        </a:solidFill>
                        <a:effectLst/>
                        <a:latin typeface="Grandview" panose="020B0502040204020203" pitchFamily="34" charset="0"/>
                        <a:ea typeface="+mn-ea"/>
                        <a:cs typeface="FrankRuehl" panose="020F0502020204030204" pitchFamily="34" charset="-79"/>
                      </a:endParaRPr>
                    </a:p>
                    <a:p>
                      <a:pPr marL="285750" indent="-285750">
                        <a:buFont typeface="Arial" panose="020B0604020202020204" pitchFamily="34" charset="0"/>
                        <a:buChar char="•"/>
                      </a:pPr>
                      <a:r>
                        <a:rPr lang="en-AU" sz="1800" b="1" kern="1200" dirty="0">
                          <a:solidFill>
                            <a:schemeClr val="lt1"/>
                          </a:solidFill>
                          <a:effectLst/>
                          <a:latin typeface="Grandview" panose="020B0502040204020203" pitchFamily="34" charset="0"/>
                          <a:ea typeface="+mn-ea"/>
                          <a:cs typeface="FrankRuehl" panose="020F0502020204030204" pitchFamily="34" charset="-79"/>
                        </a:rPr>
                        <a:t>Sin will never again be present in the universe.</a:t>
                      </a:r>
                      <a:endParaRPr lang="en-AU" dirty="0">
                        <a:latin typeface="Grandview" panose="020B0502040204020203" pitchFamily="34" charset="0"/>
                        <a:cs typeface="FrankRuehl" panose="020F0502020204030204" pitchFamily="34" charset="-79"/>
                      </a:endParaRPr>
                    </a:p>
                  </a:txBody>
                  <a:tcPr>
                    <a:solidFill>
                      <a:schemeClr val="tx2">
                        <a:lumMod val="75000"/>
                      </a:schemeClr>
                    </a:solidFill>
                  </a:tcPr>
                </a:tc>
                <a:extLst>
                  <a:ext uri="{0D108BD9-81ED-4DB2-BD59-A6C34878D82A}">
                    <a16:rowId xmlns:a16="http://schemas.microsoft.com/office/drawing/2014/main" val="731894124"/>
                  </a:ext>
                </a:extLst>
              </a:tr>
            </a:tbl>
          </a:graphicData>
        </a:graphic>
      </p:graphicFrame>
    </p:spTree>
    <p:extLst>
      <p:ext uri="{BB962C8B-B14F-4D97-AF65-F5344CB8AC3E}">
        <p14:creationId xmlns:p14="http://schemas.microsoft.com/office/powerpoint/2010/main" val="22782539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09B02E-7958-F7D1-AC81-AA09772B4D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3516386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EB10F1-472C-715E-2450-085667B7DB76}"/>
              </a:ext>
            </a:extLst>
          </p:cNvPr>
          <p:cNvPicPr>
            <a:picLocks noChangeAspect="1"/>
          </p:cNvPicPr>
          <p:nvPr/>
        </p:nvPicPr>
        <p:blipFill>
          <a:blip r:embed="rId2"/>
          <a:stretch>
            <a:fillRect/>
          </a:stretch>
        </p:blipFill>
        <p:spPr>
          <a:xfrm>
            <a:off x="1559317" y="0"/>
            <a:ext cx="9073365" cy="6858000"/>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3">
            <p14:nvContentPartPr>
              <p14:cNvPr id="5" name="Ink 4">
                <a:extLst>
                  <a:ext uri="{FF2B5EF4-FFF2-40B4-BE49-F238E27FC236}">
                    <a16:creationId xmlns:a16="http://schemas.microsoft.com/office/drawing/2014/main" id="{B87E6B8B-2848-9212-0A5B-3A125AC10E07}"/>
                  </a:ext>
                </a:extLst>
              </p14:cNvPr>
              <p14:cNvContentPartPr/>
              <p14:nvPr/>
            </p14:nvContentPartPr>
            <p14:xfrm>
              <a:off x="7199892" y="1762043"/>
              <a:ext cx="814320" cy="702720"/>
            </p14:xfrm>
          </p:contentPart>
        </mc:Choice>
        <mc:Fallback xmlns="">
          <p:pic>
            <p:nvPicPr>
              <p:cNvPr id="5" name="Ink 4">
                <a:extLst>
                  <a:ext uri="{FF2B5EF4-FFF2-40B4-BE49-F238E27FC236}">
                    <a16:creationId xmlns:a16="http://schemas.microsoft.com/office/drawing/2014/main" id="{B87E6B8B-2848-9212-0A5B-3A125AC10E07}"/>
                  </a:ext>
                </a:extLst>
              </p:cNvPr>
              <p:cNvPicPr/>
              <p:nvPr/>
            </p:nvPicPr>
            <p:blipFill>
              <a:blip r:embed="rId4"/>
              <a:stretch>
                <a:fillRect/>
              </a:stretch>
            </p:blipFill>
            <p:spPr>
              <a:xfrm>
                <a:off x="7181892" y="1744043"/>
                <a:ext cx="849960" cy="738360"/>
              </a:xfrm>
              <a:prstGeom prst="rect">
                <a:avLst/>
              </a:prstGeom>
            </p:spPr>
          </p:pic>
        </mc:Fallback>
      </mc:AlternateContent>
    </p:spTree>
    <p:extLst>
      <p:ext uri="{BB962C8B-B14F-4D97-AF65-F5344CB8AC3E}">
        <p14:creationId xmlns:p14="http://schemas.microsoft.com/office/powerpoint/2010/main" val="21419788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ign on the side of a road&#10;&#10;Description automatically generated">
            <a:extLst>
              <a:ext uri="{FF2B5EF4-FFF2-40B4-BE49-F238E27FC236}">
                <a16:creationId xmlns:a16="http://schemas.microsoft.com/office/drawing/2014/main" id="{DE856CB7-D559-387D-2E7D-730C81DD53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3312572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blue and green ovals&#10;&#10;Description automatically generated">
            <a:extLst>
              <a:ext uri="{FF2B5EF4-FFF2-40B4-BE49-F238E27FC236}">
                <a16:creationId xmlns:a16="http://schemas.microsoft.com/office/drawing/2014/main" id="{A57C460C-2232-863E-0C50-9DA8882337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5450" y="319087"/>
            <a:ext cx="8801100" cy="6219825"/>
          </a:xfrm>
          <a:prstGeom prst="rect">
            <a:avLst/>
          </a:prstGeom>
        </p:spPr>
      </p:pic>
    </p:spTree>
    <p:extLst>
      <p:ext uri="{BB962C8B-B14F-4D97-AF65-F5344CB8AC3E}">
        <p14:creationId xmlns:p14="http://schemas.microsoft.com/office/powerpoint/2010/main" val="27125232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ketchLinesVTI">
  <a:themeElements>
    <a:clrScheme name="AnalogousFromDarkSeedLeftStep">
      <a:dk1>
        <a:srgbClr val="000000"/>
      </a:dk1>
      <a:lt1>
        <a:srgbClr val="FFFFFF"/>
      </a:lt1>
      <a:dk2>
        <a:srgbClr val="1B2830"/>
      </a:dk2>
      <a:lt2>
        <a:srgbClr val="F1F3F0"/>
      </a:lt2>
      <a:accent1>
        <a:srgbClr val="A629E7"/>
      </a:accent1>
      <a:accent2>
        <a:srgbClr val="592FD9"/>
      </a:accent2>
      <a:accent3>
        <a:srgbClr val="294AE7"/>
      </a:accent3>
      <a:accent4>
        <a:srgbClr val="1787D5"/>
      </a:accent4>
      <a:accent5>
        <a:srgbClr val="22BFBE"/>
      </a:accent5>
      <a:accent6>
        <a:srgbClr val="16C67B"/>
      </a:accent6>
      <a:hlink>
        <a:srgbClr val="3897A9"/>
      </a:hlink>
      <a:folHlink>
        <a:srgbClr val="7F7F7F"/>
      </a:folHlink>
    </a:clrScheme>
    <a:fontScheme name="Custom 7">
      <a:majorFont>
        <a:latin typeface="Meiryo"/>
        <a:ea typeface=""/>
        <a:cs typeface=""/>
      </a:majorFont>
      <a:minorFont>
        <a:latin typeface="Meiryo"/>
        <a:ea typeface=""/>
        <a:cs typeface=""/>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LinesVTI" id="{8C0B0F05-C8D0-4078-9615-83E590287484}" vid="{43A7BC57-C1E3-4EE6-BDBC-5422DD574AF2}"/>
    </a:ext>
  </a:extLst>
</a:theme>
</file>

<file path=docProps/app.xml><?xml version="1.0" encoding="utf-8"?>
<Properties xmlns="http://schemas.openxmlformats.org/officeDocument/2006/extended-properties" xmlns:vt="http://schemas.openxmlformats.org/officeDocument/2006/docPropsVTypes">
  <TotalTime>1048</TotalTime>
  <Words>580</Words>
  <Application>Microsoft Office PowerPoint</Application>
  <PresentationFormat>Widescreen</PresentationFormat>
  <Paragraphs>50</Paragraphs>
  <Slides>29</Slides>
  <Notes>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29</vt:i4>
      </vt:variant>
    </vt:vector>
  </HeadingPairs>
  <TitlesOfParts>
    <vt:vector size="38" baseType="lpstr">
      <vt:lpstr>Meiryo</vt:lpstr>
      <vt:lpstr>Arial</vt:lpstr>
      <vt:lpstr>Calibri</vt:lpstr>
      <vt:lpstr>Calibri Light</vt:lpstr>
      <vt:lpstr>Corbel</vt:lpstr>
      <vt:lpstr>Grandview</vt:lpstr>
      <vt:lpstr>Symbol</vt:lpstr>
      <vt:lpstr>Office Theme</vt:lpstr>
      <vt:lpstr>SketchLinesVTI</vt:lpstr>
      <vt:lpstr>Growing Amidst the Challenges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Kevin Petrie</dc:creator>
  <cp:lastModifiedBy>Kevin Petrie</cp:lastModifiedBy>
  <cp:revision>23</cp:revision>
  <dcterms:created xsi:type="dcterms:W3CDTF">2023-07-14T07:31:34Z</dcterms:created>
  <dcterms:modified xsi:type="dcterms:W3CDTF">2023-07-28T03:30:12Z</dcterms:modified>
</cp:coreProperties>
</file>