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5"/>
  </p:notesMasterIdLst>
  <p:sldIdLst>
    <p:sldId id="378" r:id="rId3"/>
    <p:sldId id="256" r:id="rId4"/>
    <p:sldId id="379" r:id="rId5"/>
    <p:sldId id="646" r:id="rId6"/>
    <p:sldId id="380" r:id="rId7"/>
    <p:sldId id="343" r:id="rId8"/>
    <p:sldId id="344" r:id="rId9"/>
    <p:sldId id="345" r:id="rId10"/>
    <p:sldId id="651" r:id="rId11"/>
    <p:sldId id="381" r:id="rId12"/>
    <p:sldId id="361" r:id="rId13"/>
    <p:sldId id="348" r:id="rId14"/>
    <p:sldId id="363" r:id="rId15"/>
    <p:sldId id="362" r:id="rId16"/>
    <p:sldId id="364" r:id="rId17"/>
    <p:sldId id="351" r:id="rId18"/>
    <p:sldId id="365" r:id="rId19"/>
    <p:sldId id="366" r:id="rId20"/>
    <p:sldId id="367" r:id="rId21"/>
    <p:sldId id="352" r:id="rId22"/>
    <p:sldId id="507" r:id="rId23"/>
    <p:sldId id="506" r:id="rId24"/>
    <p:sldId id="369" r:id="rId25"/>
    <p:sldId id="370" r:id="rId26"/>
    <p:sldId id="383" r:id="rId27"/>
    <p:sldId id="355" r:id="rId28"/>
    <p:sldId id="353" r:id="rId29"/>
    <p:sldId id="354" r:id="rId30"/>
    <p:sldId id="448" r:id="rId31"/>
    <p:sldId id="373" r:id="rId32"/>
    <p:sldId id="385" r:id="rId33"/>
    <p:sldId id="638" r:id="rId34"/>
    <p:sldId id="371" r:id="rId35"/>
    <p:sldId id="356" r:id="rId36"/>
    <p:sldId id="357" r:id="rId37"/>
    <p:sldId id="358" r:id="rId38"/>
    <p:sldId id="270" r:id="rId39"/>
    <p:sldId id="272" r:id="rId40"/>
    <p:sldId id="372" r:id="rId41"/>
    <p:sldId id="374" r:id="rId42"/>
    <p:sldId id="375" r:id="rId43"/>
    <p:sldId id="376" r:id="rId44"/>
    <p:sldId id="652" r:id="rId45"/>
    <p:sldId id="639" r:id="rId46"/>
    <p:sldId id="341" r:id="rId47"/>
    <p:sldId id="640" r:id="rId48"/>
    <p:sldId id="268" r:id="rId49"/>
    <p:sldId id="641" r:id="rId50"/>
    <p:sldId id="642" r:id="rId51"/>
    <p:sldId id="645" r:id="rId52"/>
    <p:sldId id="643" r:id="rId53"/>
    <p:sldId id="644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8" autoAdjust="0"/>
    <p:restoredTop sz="94660"/>
  </p:normalViewPr>
  <p:slideViewPr>
    <p:cSldViewPr snapToGrid="0">
      <p:cViewPr>
        <p:scale>
          <a:sx n="88" d="100"/>
          <a:sy n="88" d="100"/>
        </p:scale>
        <p:origin x="65" y="1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en-AU" dirty="0"/>
              <a:t>Exits</a:t>
            </a:r>
            <a:endParaRPr lang="en-US" dirty="0"/>
          </a:p>
        </c:rich>
      </c:tx>
      <c:layout>
        <c:manualLayout>
          <c:xMode val="edge"/>
          <c:yMode val="edge"/>
          <c:x val="0.46803377838639726"/>
          <c:y val="1.9950288005906803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  <c:spPr>
        <a:solidFill>
          <a:srgbClr val="4F81BD">
            <a:alpha val="45000"/>
          </a:srgbClr>
        </a:solidFill>
      </c:spPr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Exits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1-1777-4190-A4EA-0882444ED88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</c:spPr>
            <c:extLst>
              <c:ext xmlns:c16="http://schemas.microsoft.com/office/drawing/2014/chart" uri="{C3380CC4-5D6E-409C-BE32-E72D297353CC}">
                <c16:uniqueId val="{00000003-1777-4190-A4EA-0882444ED88B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Sheet1!$A$2:$A$7</c:f>
              <c:strCache>
                <c:ptCount val="5"/>
                <c:pt idx="0">
                  <c:v>1st Year</c:v>
                </c:pt>
                <c:pt idx="1">
                  <c:v>2nd Year</c:v>
                </c:pt>
                <c:pt idx="2">
                  <c:v>3rd Year</c:v>
                </c:pt>
                <c:pt idx="3">
                  <c:v>4th Year</c:v>
                </c:pt>
                <c:pt idx="4">
                  <c:v>5th Year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375</c:v>
                </c:pt>
                <c:pt idx="1">
                  <c:v>90</c:v>
                </c:pt>
                <c:pt idx="2">
                  <c:v>2</c:v>
                </c:pt>
                <c:pt idx="3">
                  <c:v>15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777-4190-A4EA-0882444ED8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17931600"/>
        <c:axId val="417930424"/>
        <c:axId val="0"/>
      </c:bar3DChart>
      <c:catAx>
        <c:axId val="417931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417930424"/>
        <c:crosses val="autoZero"/>
        <c:auto val="1"/>
        <c:lblAlgn val="ctr"/>
        <c:lblOffset val="100"/>
        <c:noMultiLvlLbl val="0"/>
      </c:catAx>
      <c:valAx>
        <c:axId val="417930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en-US"/>
            </a:pPr>
            <a:endParaRPr lang="en-US"/>
          </a:p>
        </c:txPr>
        <c:crossAx val="417931600"/>
        <c:crosses val="autoZero"/>
        <c:crossBetween val="between"/>
      </c:valAx>
      <c:spPr>
        <a:noFill/>
        <a:ln w="25385">
          <a:noFill/>
        </a:ln>
      </c:spPr>
    </c:plotArea>
    <c:plotVisOnly val="1"/>
    <c:dispBlanksAs val="gap"/>
    <c:showDLblsOverMax val="0"/>
  </c:chart>
  <c:txPr>
    <a:bodyPr/>
    <a:lstStyle/>
    <a:p>
      <a:pPr>
        <a:defRPr sz="1796"/>
      </a:pPr>
      <a:endParaRPr lang="en-US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image" Target="../media/image24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13.sv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svg"/><Relationship Id="rId4" Type="http://schemas.openxmlformats.org/officeDocument/2006/relationships/image" Target="../media/image20.svg"/><Relationship Id="rId9" Type="http://schemas.openxmlformats.org/officeDocument/2006/relationships/image" Target="../media/image21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19.png"/><Relationship Id="rId7" Type="http://schemas.openxmlformats.org/officeDocument/2006/relationships/image" Target="../media/image10.png"/><Relationship Id="rId12" Type="http://schemas.openxmlformats.org/officeDocument/2006/relationships/image" Target="../media/image24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13.svg"/><Relationship Id="rId11" Type="http://schemas.openxmlformats.org/officeDocument/2006/relationships/image" Target="../media/image23.png"/><Relationship Id="rId5" Type="http://schemas.openxmlformats.org/officeDocument/2006/relationships/image" Target="../media/image12.png"/><Relationship Id="rId10" Type="http://schemas.openxmlformats.org/officeDocument/2006/relationships/image" Target="../media/image22.svg"/><Relationship Id="rId4" Type="http://schemas.openxmlformats.org/officeDocument/2006/relationships/image" Target="../media/image20.svg"/><Relationship Id="rId9" Type="http://schemas.openxmlformats.org/officeDocument/2006/relationships/image" Target="../media/image21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C18827-4713-40F7-A83B-6392FD92CDC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F8BCB8-D029-4C30-832E-3AEC19FEFE73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In thinking about how your school positively impacts the development of children/youth, what is one initiative your school has tried that has made a difference?</a:t>
          </a:r>
          <a:endParaRPr lang="en-US" dirty="0"/>
        </a:p>
      </dgm:t>
    </dgm:pt>
    <dgm:pt modelId="{1D5D7435-E4D3-47F1-B5D6-A611ED6E426C}" type="parTrans" cxnId="{C57D18EC-C9E9-47D7-A4B5-420479B592E3}">
      <dgm:prSet/>
      <dgm:spPr/>
      <dgm:t>
        <a:bodyPr/>
        <a:lstStyle/>
        <a:p>
          <a:endParaRPr lang="en-US"/>
        </a:p>
      </dgm:t>
    </dgm:pt>
    <dgm:pt modelId="{14EB9959-6A42-4634-B464-AC3597DBD8B0}" type="sibTrans" cxnId="{C57D18EC-C9E9-47D7-A4B5-420479B592E3}">
      <dgm:prSet/>
      <dgm:spPr/>
      <dgm:t>
        <a:bodyPr/>
        <a:lstStyle/>
        <a:p>
          <a:endParaRPr lang="en-US"/>
        </a:p>
      </dgm:t>
    </dgm:pt>
    <dgm:pt modelId="{DB14497D-A610-435E-9D8A-F01510FB2D9C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What initiative/s would your school like to try (or is planning to try)?</a:t>
          </a:r>
          <a:endParaRPr lang="en-US" dirty="0"/>
        </a:p>
      </dgm:t>
    </dgm:pt>
    <dgm:pt modelId="{6E87F2C5-06EC-4F76-8FB2-42E787A2CD29}" type="parTrans" cxnId="{CE497979-8C0A-4AB7-AA38-934B32B1225D}">
      <dgm:prSet/>
      <dgm:spPr/>
      <dgm:t>
        <a:bodyPr/>
        <a:lstStyle/>
        <a:p>
          <a:endParaRPr lang="en-US"/>
        </a:p>
      </dgm:t>
    </dgm:pt>
    <dgm:pt modelId="{79B7C874-5BC8-4582-8BCD-6DA2B0F9EEBF}" type="sibTrans" cxnId="{CE497979-8C0A-4AB7-AA38-934B32B1225D}">
      <dgm:prSet/>
      <dgm:spPr/>
      <dgm:t>
        <a:bodyPr/>
        <a:lstStyle/>
        <a:p>
          <a:endParaRPr lang="en-US"/>
        </a:p>
      </dgm:t>
    </dgm:pt>
    <dgm:pt modelId="{A64D00B7-8AF3-4AC5-B392-F2B00435460C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What comments or questions do you have about anything we have discussed so far this weekend?</a:t>
          </a:r>
          <a:endParaRPr lang="en-US"/>
        </a:p>
      </dgm:t>
    </dgm:pt>
    <dgm:pt modelId="{67288CD6-264C-45DB-843F-2A50D3B30518}" type="parTrans" cxnId="{0ED2A34B-83AF-4E74-AE4B-7942AFE717FF}">
      <dgm:prSet/>
      <dgm:spPr/>
      <dgm:t>
        <a:bodyPr/>
        <a:lstStyle/>
        <a:p>
          <a:endParaRPr lang="en-US"/>
        </a:p>
      </dgm:t>
    </dgm:pt>
    <dgm:pt modelId="{865227B9-F604-4FA7-9EEE-399ED6E27C51}" type="sibTrans" cxnId="{0ED2A34B-83AF-4E74-AE4B-7942AFE717FF}">
      <dgm:prSet/>
      <dgm:spPr/>
      <dgm:t>
        <a:bodyPr/>
        <a:lstStyle/>
        <a:p>
          <a:endParaRPr lang="en-US"/>
        </a:p>
      </dgm:t>
    </dgm:pt>
    <dgm:pt modelId="{D5FAEEC1-C04B-4ABC-BEA3-C717B49D6D8D}" type="pres">
      <dgm:prSet presAssocID="{B4C18827-4713-40F7-A83B-6392FD92CDC6}" presName="root" presStyleCnt="0">
        <dgm:presLayoutVars>
          <dgm:dir/>
          <dgm:resizeHandles val="exact"/>
        </dgm:presLayoutVars>
      </dgm:prSet>
      <dgm:spPr/>
    </dgm:pt>
    <dgm:pt modelId="{E4C8C7B8-E0B7-4D4E-86F9-BEAE754E6473}" type="pres">
      <dgm:prSet presAssocID="{5EF8BCB8-D029-4C30-832E-3AEC19FEFE73}" presName="compNode" presStyleCnt="0"/>
      <dgm:spPr/>
    </dgm:pt>
    <dgm:pt modelId="{F22D8C3D-7640-4EC4-B66B-6A46A1243E09}" type="pres">
      <dgm:prSet presAssocID="{5EF8BCB8-D029-4C30-832E-3AEC19FEFE73}" presName="bgRect" presStyleLbl="bgShp" presStyleIdx="0" presStyleCnt="3"/>
      <dgm:spPr/>
    </dgm:pt>
    <dgm:pt modelId="{FAE2CFE8-8B3B-410A-8CD0-C7CA4C02C6D8}" type="pres">
      <dgm:prSet presAssocID="{5EF8BCB8-D029-4C30-832E-3AEC19FEFE7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9F52012-6D04-4B37-92C3-3C34D59DFD11}" type="pres">
      <dgm:prSet presAssocID="{5EF8BCB8-D029-4C30-832E-3AEC19FEFE73}" presName="spaceRect" presStyleCnt="0"/>
      <dgm:spPr/>
    </dgm:pt>
    <dgm:pt modelId="{A3112870-92AA-4249-BF72-E80C203B71D6}" type="pres">
      <dgm:prSet presAssocID="{5EF8BCB8-D029-4C30-832E-3AEC19FEFE73}" presName="parTx" presStyleLbl="revTx" presStyleIdx="0" presStyleCnt="3">
        <dgm:presLayoutVars>
          <dgm:chMax val="0"/>
          <dgm:chPref val="0"/>
        </dgm:presLayoutVars>
      </dgm:prSet>
      <dgm:spPr/>
    </dgm:pt>
    <dgm:pt modelId="{F7E7DF96-81F5-4C0B-ACC6-1DA3F0F1916B}" type="pres">
      <dgm:prSet presAssocID="{14EB9959-6A42-4634-B464-AC3597DBD8B0}" presName="sibTrans" presStyleCnt="0"/>
      <dgm:spPr/>
    </dgm:pt>
    <dgm:pt modelId="{2C92C095-CC2C-4DAE-9538-33C6A845610C}" type="pres">
      <dgm:prSet presAssocID="{DB14497D-A610-435E-9D8A-F01510FB2D9C}" presName="compNode" presStyleCnt="0"/>
      <dgm:spPr/>
    </dgm:pt>
    <dgm:pt modelId="{CF79377D-4CF1-4438-BF86-A9F9EB828B55}" type="pres">
      <dgm:prSet presAssocID="{DB14497D-A610-435E-9D8A-F01510FB2D9C}" presName="bgRect" presStyleLbl="bgShp" presStyleIdx="1" presStyleCnt="3"/>
      <dgm:spPr/>
    </dgm:pt>
    <dgm:pt modelId="{592BFD30-9DC6-48A1-8F30-B518AF9A9721}" type="pres">
      <dgm:prSet presAssocID="{DB14497D-A610-435E-9D8A-F01510FB2D9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C6D9CFF1-476D-47B2-9487-F345AA1DED8C}" type="pres">
      <dgm:prSet presAssocID="{DB14497D-A610-435E-9D8A-F01510FB2D9C}" presName="spaceRect" presStyleCnt="0"/>
      <dgm:spPr/>
    </dgm:pt>
    <dgm:pt modelId="{21345A62-0961-4D1E-ADCD-FB4B4C8CB468}" type="pres">
      <dgm:prSet presAssocID="{DB14497D-A610-435E-9D8A-F01510FB2D9C}" presName="parTx" presStyleLbl="revTx" presStyleIdx="1" presStyleCnt="3">
        <dgm:presLayoutVars>
          <dgm:chMax val="0"/>
          <dgm:chPref val="0"/>
        </dgm:presLayoutVars>
      </dgm:prSet>
      <dgm:spPr/>
    </dgm:pt>
    <dgm:pt modelId="{800E0BA7-D5CC-49CD-A429-183E74C0B1E8}" type="pres">
      <dgm:prSet presAssocID="{79B7C874-5BC8-4582-8BCD-6DA2B0F9EEBF}" presName="sibTrans" presStyleCnt="0"/>
      <dgm:spPr/>
    </dgm:pt>
    <dgm:pt modelId="{DF6E6B1E-670B-4C01-8B74-91669A28DBB3}" type="pres">
      <dgm:prSet presAssocID="{A64D00B7-8AF3-4AC5-B392-F2B00435460C}" presName="compNode" presStyleCnt="0"/>
      <dgm:spPr/>
    </dgm:pt>
    <dgm:pt modelId="{E6D8A2B5-DF66-481B-B7B1-793ADBE7874A}" type="pres">
      <dgm:prSet presAssocID="{A64D00B7-8AF3-4AC5-B392-F2B00435460C}" presName="bgRect" presStyleLbl="bgShp" presStyleIdx="2" presStyleCnt="3"/>
      <dgm:spPr/>
    </dgm:pt>
    <dgm:pt modelId="{7CC3C262-4E56-4874-BC09-0CF11E9C1D29}" type="pres">
      <dgm:prSet presAssocID="{A64D00B7-8AF3-4AC5-B392-F2B00435460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86AEC01-8061-4689-B7FE-9ADACB41B648}" type="pres">
      <dgm:prSet presAssocID="{A64D00B7-8AF3-4AC5-B392-F2B00435460C}" presName="spaceRect" presStyleCnt="0"/>
      <dgm:spPr/>
    </dgm:pt>
    <dgm:pt modelId="{AD9EB6C8-3EF2-4ED3-B8F7-E383A406534D}" type="pres">
      <dgm:prSet presAssocID="{A64D00B7-8AF3-4AC5-B392-F2B00435460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18D4C04-60A9-4A69-A8B9-C2E9968D2120}" type="presOf" srcId="{A64D00B7-8AF3-4AC5-B392-F2B00435460C}" destId="{AD9EB6C8-3EF2-4ED3-B8F7-E383A406534D}" srcOrd="0" destOrd="0" presId="urn:microsoft.com/office/officeart/2018/2/layout/IconVerticalSolidList"/>
    <dgm:cxn modelId="{A8632808-41AD-4288-9284-4A01846F4685}" type="presOf" srcId="{DB14497D-A610-435E-9D8A-F01510FB2D9C}" destId="{21345A62-0961-4D1E-ADCD-FB4B4C8CB468}" srcOrd="0" destOrd="0" presId="urn:microsoft.com/office/officeart/2018/2/layout/IconVerticalSolidList"/>
    <dgm:cxn modelId="{55F73F12-0D87-4682-A9BA-145D2AA65F29}" type="presOf" srcId="{B4C18827-4713-40F7-A83B-6392FD92CDC6}" destId="{D5FAEEC1-C04B-4ABC-BEA3-C717B49D6D8D}" srcOrd="0" destOrd="0" presId="urn:microsoft.com/office/officeart/2018/2/layout/IconVerticalSolidList"/>
    <dgm:cxn modelId="{0ED2A34B-83AF-4E74-AE4B-7942AFE717FF}" srcId="{B4C18827-4713-40F7-A83B-6392FD92CDC6}" destId="{A64D00B7-8AF3-4AC5-B392-F2B00435460C}" srcOrd="2" destOrd="0" parTransId="{67288CD6-264C-45DB-843F-2A50D3B30518}" sibTransId="{865227B9-F604-4FA7-9EEE-399ED6E27C51}"/>
    <dgm:cxn modelId="{CE497979-8C0A-4AB7-AA38-934B32B1225D}" srcId="{B4C18827-4713-40F7-A83B-6392FD92CDC6}" destId="{DB14497D-A610-435E-9D8A-F01510FB2D9C}" srcOrd="1" destOrd="0" parTransId="{6E87F2C5-06EC-4F76-8FB2-42E787A2CD29}" sibTransId="{79B7C874-5BC8-4582-8BCD-6DA2B0F9EEBF}"/>
    <dgm:cxn modelId="{C57D18EC-C9E9-47D7-A4B5-420479B592E3}" srcId="{B4C18827-4713-40F7-A83B-6392FD92CDC6}" destId="{5EF8BCB8-D029-4C30-832E-3AEC19FEFE73}" srcOrd="0" destOrd="0" parTransId="{1D5D7435-E4D3-47F1-B5D6-A611ED6E426C}" sibTransId="{14EB9959-6A42-4634-B464-AC3597DBD8B0}"/>
    <dgm:cxn modelId="{BB1502FC-D6A4-4E53-B146-E8E7E081C731}" type="presOf" srcId="{5EF8BCB8-D029-4C30-832E-3AEC19FEFE73}" destId="{A3112870-92AA-4249-BF72-E80C203B71D6}" srcOrd="0" destOrd="0" presId="urn:microsoft.com/office/officeart/2018/2/layout/IconVerticalSolidList"/>
    <dgm:cxn modelId="{05ACC507-5E39-4AEF-9926-1B33AD2DF183}" type="presParOf" srcId="{D5FAEEC1-C04B-4ABC-BEA3-C717B49D6D8D}" destId="{E4C8C7B8-E0B7-4D4E-86F9-BEAE754E6473}" srcOrd="0" destOrd="0" presId="urn:microsoft.com/office/officeart/2018/2/layout/IconVerticalSolidList"/>
    <dgm:cxn modelId="{602C717D-CAF6-47E1-B8D3-6E3A08730AC8}" type="presParOf" srcId="{E4C8C7B8-E0B7-4D4E-86F9-BEAE754E6473}" destId="{F22D8C3D-7640-4EC4-B66B-6A46A1243E09}" srcOrd="0" destOrd="0" presId="urn:microsoft.com/office/officeart/2018/2/layout/IconVerticalSolidList"/>
    <dgm:cxn modelId="{9FD97543-71B9-443A-AFFA-7C9EB5BFC0E0}" type="presParOf" srcId="{E4C8C7B8-E0B7-4D4E-86F9-BEAE754E6473}" destId="{FAE2CFE8-8B3B-410A-8CD0-C7CA4C02C6D8}" srcOrd="1" destOrd="0" presId="urn:microsoft.com/office/officeart/2018/2/layout/IconVerticalSolidList"/>
    <dgm:cxn modelId="{74752A8C-E6AF-4E50-8EE6-381C5DF93CB5}" type="presParOf" srcId="{E4C8C7B8-E0B7-4D4E-86F9-BEAE754E6473}" destId="{09F52012-6D04-4B37-92C3-3C34D59DFD11}" srcOrd="2" destOrd="0" presId="urn:microsoft.com/office/officeart/2018/2/layout/IconVerticalSolidList"/>
    <dgm:cxn modelId="{2CC129A2-2E1F-4270-825B-E911ECDED478}" type="presParOf" srcId="{E4C8C7B8-E0B7-4D4E-86F9-BEAE754E6473}" destId="{A3112870-92AA-4249-BF72-E80C203B71D6}" srcOrd="3" destOrd="0" presId="urn:microsoft.com/office/officeart/2018/2/layout/IconVerticalSolidList"/>
    <dgm:cxn modelId="{B068F4EE-5223-440A-9431-14D08DEF7697}" type="presParOf" srcId="{D5FAEEC1-C04B-4ABC-BEA3-C717B49D6D8D}" destId="{F7E7DF96-81F5-4C0B-ACC6-1DA3F0F1916B}" srcOrd="1" destOrd="0" presId="urn:microsoft.com/office/officeart/2018/2/layout/IconVerticalSolidList"/>
    <dgm:cxn modelId="{75AC5E39-A580-4CA7-B396-0EB3A16B5137}" type="presParOf" srcId="{D5FAEEC1-C04B-4ABC-BEA3-C717B49D6D8D}" destId="{2C92C095-CC2C-4DAE-9538-33C6A845610C}" srcOrd="2" destOrd="0" presId="urn:microsoft.com/office/officeart/2018/2/layout/IconVerticalSolidList"/>
    <dgm:cxn modelId="{7794F2A9-001A-475C-8CD6-B3912BB57858}" type="presParOf" srcId="{2C92C095-CC2C-4DAE-9538-33C6A845610C}" destId="{CF79377D-4CF1-4438-BF86-A9F9EB828B55}" srcOrd="0" destOrd="0" presId="urn:microsoft.com/office/officeart/2018/2/layout/IconVerticalSolidList"/>
    <dgm:cxn modelId="{06F5C085-4507-4BD0-9081-71EAA162B6B2}" type="presParOf" srcId="{2C92C095-CC2C-4DAE-9538-33C6A845610C}" destId="{592BFD30-9DC6-48A1-8F30-B518AF9A9721}" srcOrd="1" destOrd="0" presId="urn:microsoft.com/office/officeart/2018/2/layout/IconVerticalSolidList"/>
    <dgm:cxn modelId="{D509ED93-90F1-4559-914E-AEB9F676AFAA}" type="presParOf" srcId="{2C92C095-CC2C-4DAE-9538-33C6A845610C}" destId="{C6D9CFF1-476D-47B2-9487-F345AA1DED8C}" srcOrd="2" destOrd="0" presId="urn:microsoft.com/office/officeart/2018/2/layout/IconVerticalSolidList"/>
    <dgm:cxn modelId="{D62988C2-6375-41B4-9B66-9F1A7EC61B99}" type="presParOf" srcId="{2C92C095-CC2C-4DAE-9538-33C6A845610C}" destId="{21345A62-0961-4D1E-ADCD-FB4B4C8CB468}" srcOrd="3" destOrd="0" presId="urn:microsoft.com/office/officeart/2018/2/layout/IconVerticalSolidList"/>
    <dgm:cxn modelId="{41686066-AC7A-444A-B9C5-9758E2730ECD}" type="presParOf" srcId="{D5FAEEC1-C04B-4ABC-BEA3-C717B49D6D8D}" destId="{800E0BA7-D5CC-49CD-A429-183E74C0B1E8}" srcOrd="3" destOrd="0" presId="urn:microsoft.com/office/officeart/2018/2/layout/IconVerticalSolidList"/>
    <dgm:cxn modelId="{20B98BB1-FD18-4679-BEDA-6675F6E67AA7}" type="presParOf" srcId="{D5FAEEC1-C04B-4ABC-BEA3-C717B49D6D8D}" destId="{DF6E6B1E-670B-4C01-8B74-91669A28DBB3}" srcOrd="4" destOrd="0" presId="urn:microsoft.com/office/officeart/2018/2/layout/IconVerticalSolidList"/>
    <dgm:cxn modelId="{F87E3368-11D6-48EF-8430-266A9FDFAB81}" type="presParOf" srcId="{DF6E6B1E-670B-4C01-8B74-91669A28DBB3}" destId="{E6D8A2B5-DF66-481B-B7B1-793ADBE7874A}" srcOrd="0" destOrd="0" presId="urn:microsoft.com/office/officeart/2018/2/layout/IconVerticalSolidList"/>
    <dgm:cxn modelId="{FF36DFA5-D508-4CB1-A01A-23FEA5BC894A}" type="presParOf" srcId="{DF6E6B1E-670B-4C01-8B74-91669A28DBB3}" destId="{7CC3C262-4E56-4874-BC09-0CF11E9C1D29}" srcOrd="1" destOrd="0" presId="urn:microsoft.com/office/officeart/2018/2/layout/IconVerticalSolidList"/>
    <dgm:cxn modelId="{1544798C-BB01-4494-91FF-4CA7F829165C}" type="presParOf" srcId="{DF6E6B1E-670B-4C01-8B74-91669A28DBB3}" destId="{386AEC01-8061-4689-B7FE-9ADACB41B648}" srcOrd="2" destOrd="0" presId="urn:microsoft.com/office/officeart/2018/2/layout/IconVerticalSolidList"/>
    <dgm:cxn modelId="{FFDEF10B-D148-4E26-A782-CBF429F34049}" type="presParOf" srcId="{DF6E6B1E-670B-4C01-8B74-91669A28DBB3}" destId="{AD9EB6C8-3EF2-4ED3-B8F7-E383A40653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9B9C771-D04D-4BB9-A3E8-9D2F812BB0CE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E815C31-84DC-4CCE-9543-5B6933449B99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1. Student-level factors</a:t>
          </a:r>
          <a:endParaRPr lang="en-US" dirty="0"/>
        </a:p>
      </dgm:t>
    </dgm:pt>
    <dgm:pt modelId="{BA0D77A4-59D0-4094-B78B-9C154B0EAB1A}" type="parTrans" cxnId="{78A02684-E798-461C-A255-5DDB8C1610F2}">
      <dgm:prSet/>
      <dgm:spPr/>
      <dgm:t>
        <a:bodyPr/>
        <a:lstStyle/>
        <a:p>
          <a:endParaRPr lang="en-US"/>
        </a:p>
      </dgm:t>
    </dgm:pt>
    <dgm:pt modelId="{727F6E0B-556E-4442-9C5B-3C6BCE965C1C}" type="sibTrans" cxnId="{78A02684-E798-461C-A255-5DDB8C1610F2}">
      <dgm:prSet/>
      <dgm:spPr/>
      <dgm:t>
        <a:bodyPr/>
        <a:lstStyle/>
        <a:p>
          <a:endParaRPr lang="en-US"/>
        </a:p>
      </dgm:t>
    </dgm:pt>
    <dgm:pt modelId="{50A8B6F8-08FD-4D96-898F-9647A7102552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2. Home/Family level factors</a:t>
          </a:r>
          <a:endParaRPr lang="en-US" dirty="0"/>
        </a:p>
      </dgm:t>
    </dgm:pt>
    <dgm:pt modelId="{71449C0C-F85E-4987-9B92-0A912650C037}" type="parTrans" cxnId="{684EDC3F-CDC7-45B7-9945-251A18D30D16}">
      <dgm:prSet/>
      <dgm:spPr/>
      <dgm:t>
        <a:bodyPr/>
        <a:lstStyle/>
        <a:p>
          <a:endParaRPr lang="en-US"/>
        </a:p>
      </dgm:t>
    </dgm:pt>
    <dgm:pt modelId="{15DE6382-B92A-4BD0-9562-0C2FBAA74045}" type="sibTrans" cxnId="{684EDC3F-CDC7-45B7-9945-251A18D30D16}">
      <dgm:prSet/>
      <dgm:spPr/>
      <dgm:t>
        <a:bodyPr/>
        <a:lstStyle/>
        <a:p>
          <a:endParaRPr lang="en-US"/>
        </a:p>
      </dgm:t>
    </dgm:pt>
    <dgm:pt modelId="{DF944EB9-1FCD-463F-A77F-17492E42B28B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3. School/Society level factors</a:t>
          </a:r>
          <a:endParaRPr lang="en-US" dirty="0"/>
        </a:p>
      </dgm:t>
    </dgm:pt>
    <dgm:pt modelId="{A0F2BB16-4CD7-4389-BCD7-278C8D266BD7}" type="parTrans" cxnId="{2071AB05-02C5-4781-ABC7-80BB56B0062F}">
      <dgm:prSet/>
      <dgm:spPr/>
      <dgm:t>
        <a:bodyPr/>
        <a:lstStyle/>
        <a:p>
          <a:endParaRPr lang="en-US"/>
        </a:p>
      </dgm:t>
    </dgm:pt>
    <dgm:pt modelId="{B9FE8854-4829-4EA0-BACF-88088E2C3B8A}" type="sibTrans" cxnId="{2071AB05-02C5-4781-ABC7-80BB56B0062F}">
      <dgm:prSet/>
      <dgm:spPr/>
      <dgm:t>
        <a:bodyPr/>
        <a:lstStyle/>
        <a:p>
          <a:endParaRPr lang="en-US"/>
        </a:p>
      </dgm:t>
    </dgm:pt>
    <dgm:pt modelId="{FBA9E452-7550-4FED-A2CD-BC7ABB4132B6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4. Classroom-level factors</a:t>
          </a:r>
          <a:endParaRPr lang="en-US" dirty="0"/>
        </a:p>
      </dgm:t>
    </dgm:pt>
    <dgm:pt modelId="{2CFB5378-070A-4263-B97F-A11FCAD966F0}" type="parTrans" cxnId="{1DF120CC-B614-49F1-AC4A-682E4EDFAA87}">
      <dgm:prSet/>
      <dgm:spPr/>
      <dgm:t>
        <a:bodyPr/>
        <a:lstStyle/>
        <a:p>
          <a:endParaRPr lang="en-US"/>
        </a:p>
      </dgm:t>
    </dgm:pt>
    <dgm:pt modelId="{E9F57E07-7386-47AF-908E-22A629D82FA5}" type="sibTrans" cxnId="{1DF120CC-B614-49F1-AC4A-682E4EDFAA87}">
      <dgm:prSet/>
      <dgm:spPr/>
      <dgm:t>
        <a:bodyPr/>
        <a:lstStyle/>
        <a:p>
          <a:endParaRPr lang="en-US"/>
        </a:p>
      </dgm:t>
    </dgm:pt>
    <dgm:pt modelId="{0738297B-F3DB-4363-96A1-C77F0585871E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5. Teacher-level factors</a:t>
          </a:r>
          <a:endParaRPr lang="en-US" dirty="0"/>
        </a:p>
      </dgm:t>
    </dgm:pt>
    <dgm:pt modelId="{05FD4DD6-C6B4-4754-96C7-7B52FFB29981}" type="parTrans" cxnId="{FD326497-4C36-4F46-82BD-E5F2C509336A}">
      <dgm:prSet/>
      <dgm:spPr/>
      <dgm:t>
        <a:bodyPr/>
        <a:lstStyle/>
        <a:p>
          <a:endParaRPr lang="en-US"/>
        </a:p>
      </dgm:t>
    </dgm:pt>
    <dgm:pt modelId="{ACF1BF9C-D810-4451-AFC1-65C61B5EE04C}" type="sibTrans" cxnId="{FD326497-4C36-4F46-82BD-E5F2C509336A}">
      <dgm:prSet/>
      <dgm:spPr/>
      <dgm:t>
        <a:bodyPr/>
        <a:lstStyle/>
        <a:p>
          <a:endParaRPr lang="en-US"/>
        </a:p>
      </dgm:t>
    </dgm:pt>
    <dgm:pt modelId="{34F8ECB5-2186-4143-AAC0-19DA7678F94A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6. Curriculum-level factors</a:t>
          </a:r>
          <a:endParaRPr lang="en-US" dirty="0"/>
        </a:p>
      </dgm:t>
    </dgm:pt>
    <dgm:pt modelId="{69727618-7F54-483C-B5C1-639069DA9665}" type="parTrans" cxnId="{9BB5ACBD-B0A4-46ED-95F3-A708996930EA}">
      <dgm:prSet/>
      <dgm:spPr/>
      <dgm:t>
        <a:bodyPr/>
        <a:lstStyle/>
        <a:p>
          <a:endParaRPr lang="en-US"/>
        </a:p>
      </dgm:t>
    </dgm:pt>
    <dgm:pt modelId="{CF29BA34-F601-4DA0-8964-C3BC8FE02469}" type="sibTrans" cxnId="{9BB5ACBD-B0A4-46ED-95F3-A708996930EA}">
      <dgm:prSet/>
      <dgm:spPr/>
      <dgm:t>
        <a:bodyPr/>
        <a:lstStyle/>
        <a:p>
          <a:endParaRPr lang="en-US"/>
        </a:p>
      </dgm:t>
    </dgm:pt>
    <dgm:pt modelId="{9A0485E8-A576-40CB-9012-5BE3F183E2E7}" type="pres">
      <dgm:prSet presAssocID="{69B9C771-D04D-4BB9-A3E8-9D2F812BB0CE}" presName="root" presStyleCnt="0">
        <dgm:presLayoutVars>
          <dgm:dir/>
          <dgm:resizeHandles val="exact"/>
        </dgm:presLayoutVars>
      </dgm:prSet>
      <dgm:spPr/>
    </dgm:pt>
    <dgm:pt modelId="{27D0F3E9-5408-49A3-AF00-F36C76335DFF}" type="pres">
      <dgm:prSet presAssocID="{3E815C31-84DC-4CCE-9543-5B6933449B99}" presName="compNode" presStyleCnt="0"/>
      <dgm:spPr/>
    </dgm:pt>
    <dgm:pt modelId="{5C3399E1-4077-409E-935A-CAEB1FDEF57C}" type="pres">
      <dgm:prSet presAssocID="{3E815C31-84DC-4CCE-9543-5B6933449B99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A31C31E5-8B61-44DB-9688-C361FB9C34E5}" type="pres">
      <dgm:prSet presAssocID="{3E815C31-84DC-4CCE-9543-5B6933449B99}" presName="spaceRect" presStyleCnt="0"/>
      <dgm:spPr/>
    </dgm:pt>
    <dgm:pt modelId="{B2B8B495-4BF6-4346-A08C-06D3747C7495}" type="pres">
      <dgm:prSet presAssocID="{3E815C31-84DC-4CCE-9543-5B6933449B99}" presName="textRect" presStyleLbl="revTx" presStyleIdx="0" presStyleCnt="6">
        <dgm:presLayoutVars>
          <dgm:chMax val="1"/>
          <dgm:chPref val="1"/>
        </dgm:presLayoutVars>
      </dgm:prSet>
      <dgm:spPr/>
    </dgm:pt>
    <dgm:pt modelId="{402BE6DE-05EB-4F45-9B7B-CABDBD4DA37E}" type="pres">
      <dgm:prSet presAssocID="{727F6E0B-556E-4442-9C5B-3C6BCE965C1C}" presName="sibTrans" presStyleCnt="0"/>
      <dgm:spPr/>
    </dgm:pt>
    <dgm:pt modelId="{BE77A6E8-5366-407B-B8FE-2A0686D11533}" type="pres">
      <dgm:prSet presAssocID="{50A8B6F8-08FD-4D96-898F-9647A7102552}" presName="compNode" presStyleCnt="0"/>
      <dgm:spPr/>
    </dgm:pt>
    <dgm:pt modelId="{B55A880F-D0B6-4E0D-ABE4-6817A290FED2}" type="pres">
      <dgm:prSet presAssocID="{50A8B6F8-08FD-4D96-898F-9647A710255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use"/>
        </a:ext>
      </dgm:extLst>
    </dgm:pt>
    <dgm:pt modelId="{13E80FF8-AFD1-4342-A964-ACE656F60C96}" type="pres">
      <dgm:prSet presAssocID="{50A8B6F8-08FD-4D96-898F-9647A7102552}" presName="spaceRect" presStyleCnt="0"/>
      <dgm:spPr/>
    </dgm:pt>
    <dgm:pt modelId="{03B5CC08-66ED-47C3-93F8-ED2D7BDC0028}" type="pres">
      <dgm:prSet presAssocID="{50A8B6F8-08FD-4D96-898F-9647A7102552}" presName="textRect" presStyleLbl="revTx" presStyleIdx="1" presStyleCnt="6">
        <dgm:presLayoutVars>
          <dgm:chMax val="1"/>
          <dgm:chPref val="1"/>
        </dgm:presLayoutVars>
      </dgm:prSet>
      <dgm:spPr/>
    </dgm:pt>
    <dgm:pt modelId="{549A49BF-9139-453E-B8AF-14F92EE666A4}" type="pres">
      <dgm:prSet presAssocID="{15DE6382-B92A-4BD0-9562-0C2FBAA74045}" presName="sibTrans" presStyleCnt="0"/>
      <dgm:spPr/>
    </dgm:pt>
    <dgm:pt modelId="{1B6B8BB3-A83E-4EC0-A4D8-4EF214FCF044}" type="pres">
      <dgm:prSet presAssocID="{DF944EB9-1FCD-463F-A77F-17492E42B28B}" presName="compNode" presStyleCnt="0"/>
      <dgm:spPr/>
    </dgm:pt>
    <dgm:pt modelId="{0B284062-D5ED-4D55-83BB-65064094A537}" type="pres">
      <dgm:prSet presAssocID="{DF944EB9-1FCD-463F-A77F-17492E42B28B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06909773-281D-4FE6-8F3B-93AA51ECCA5A}" type="pres">
      <dgm:prSet presAssocID="{DF944EB9-1FCD-463F-A77F-17492E42B28B}" presName="spaceRect" presStyleCnt="0"/>
      <dgm:spPr/>
    </dgm:pt>
    <dgm:pt modelId="{EAD1A4DF-325A-4844-A909-315A05F6CCB3}" type="pres">
      <dgm:prSet presAssocID="{DF944EB9-1FCD-463F-A77F-17492E42B28B}" presName="textRect" presStyleLbl="revTx" presStyleIdx="2" presStyleCnt="6">
        <dgm:presLayoutVars>
          <dgm:chMax val="1"/>
          <dgm:chPref val="1"/>
        </dgm:presLayoutVars>
      </dgm:prSet>
      <dgm:spPr/>
    </dgm:pt>
    <dgm:pt modelId="{CC41128F-7DEE-4AD2-AFC4-CBEEE696BC12}" type="pres">
      <dgm:prSet presAssocID="{B9FE8854-4829-4EA0-BACF-88088E2C3B8A}" presName="sibTrans" presStyleCnt="0"/>
      <dgm:spPr/>
    </dgm:pt>
    <dgm:pt modelId="{765C7A29-148A-4F27-910E-18A524AC1574}" type="pres">
      <dgm:prSet presAssocID="{FBA9E452-7550-4FED-A2CD-BC7ABB4132B6}" presName="compNode" presStyleCnt="0"/>
      <dgm:spPr/>
    </dgm:pt>
    <dgm:pt modelId="{C0B785A0-9845-4F0B-BF1E-179F8E528BBF}" type="pres">
      <dgm:prSet presAssocID="{FBA9E452-7550-4FED-A2CD-BC7ABB4132B6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3C4A3A33-8CF4-45CE-A545-89B0F996A8D6}" type="pres">
      <dgm:prSet presAssocID="{FBA9E452-7550-4FED-A2CD-BC7ABB4132B6}" presName="spaceRect" presStyleCnt="0"/>
      <dgm:spPr/>
    </dgm:pt>
    <dgm:pt modelId="{DA600AF1-3C7B-4802-B872-BA997E9E2B34}" type="pres">
      <dgm:prSet presAssocID="{FBA9E452-7550-4FED-A2CD-BC7ABB4132B6}" presName="textRect" presStyleLbl="revTx" presStyleIdx="3" presStyleCnt="6">
        <dgm:presLayoutVars>
          <dgm:chMax val="1"/>
          <dgm:chPref val="1"/>
        </dgm:presLayoutVars>
      </dgm:prSet>
      <dgm:spPr/>
    </dgm:pt>
    <dgm:pt modelId="{2F83544A-B540-4727-AE66-670555BD216F}" type="pres">
      <dgm:prSet presAssocID="{E9F57E07-7386-47AF-908E-22A629D82FA5}" presName="sibTrans" presStyleCnt="0"/>
      <dgm:spPr/>
    </dgm:pt>
    <dgm:pt modelId="{C319392F-6296-410A-85E2-6B329570D5BF}" type="pres">
      <dgm:prSet presAssocID="{0738297B-F3DB-4363-96A1-C77F0585871E}" presName="compNode" presStyleCnt="0"/>
      <dgm:spPr/>
    </dgm:pt>
    <dgm:pt modelId="{51784C78-143A-44FB-8E50-CA5E5741A034}" type="pres">
      <dgm:prSet presAssocID="{0738297B-F3DB-4363-96A1-C77F0585871E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eacher"/>
        </a:ext>
      </dgm:extLst>
    </dgm:pt>
    <dgm:pt modelId="{8010A762-EE57-4B4D-87D1-13159B622F86}" type="pres">
      <dgm:prSet presAssocID="{0738297B-F3DB-4363-96A1-C77F0585871E}" presName="spaceRect" presStyleCnt="0"/>
      <dgm:spPr/>
    </dgm:pt>
    <dgm:pt modelId="{ABC51EEE-CA10-42EB-A7E8-6A543DC28E50}" type="pres">
      <dgm:prSet presAssocID="{0738297B-F3DB-4363-96A1-C77F0585871E}" presName="textRect" presStyleLbl="revTx" presStyleIdx="4" presStyleCnt="6">
        <dgm:presLayoutVars>
          <dgm:chMax val="1"/>
          <dgm:chPref val="1"/>
        </dgm:presLayoutVars>
      </dgm:prSet>
      <dgm:spPr/>
    </dgm:pt>
    <dgm:pt modelId="{DE82AFE1-E0DC-4E63-A544-404A7A1F8380}" type="pres">
      <dgm:prSet presAssocID="{ACF1BF9C-D810-4451-AFC1-65C61B5EE04C}" presName="sibTrans" presStyleCnt="0"/>
      <dgm:spPr/>
    </dgm:pt>
    <dgm:pt modelId="{E3795E7D-C0B3-42EE-AE48-780B8F18AB99}" type="pres">
      <dgm:prSet presAssocID="{34F8ECB5-2186-4143-AAC0-19DA7678F94A}" presName="compNode" presStyleCnt="0"/>
      <dgm:spPr/>
    </dgm:pt>
    <dgm:pt modelId="{729B0ABF-4183-43DE-B507-F6E590DC2029}" type="pres">
      <dgm:prSet presAssocID="{34F8ECB5-2186-4143-AAC0-19DA7678F94A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DA092A63-93F0-442E-9CAE-4DAE63FBD7BD}" type="pres">
      <dgm:prSet presAssocID="{34F8ECB5-2186-4143-AAC0-19DA7678F94A}" presName="spaceRect" presStyleCnt="0"/>
      <dgm:spPr/>
    </dgm:pt>
    <dgm:pt modelId="{8D77626F-904A-44BA-9994-E5C18C12FEFF}" type="pres">
      <dgm:prSet presAssocID="{34F8ECB5-2186-4143-AAC0-19DA7678F94A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2071AB05-02C5-4781-ABC7-80BB56B0062F}" srcId="{69B9C771-D04D-4BB9-A3E8-9D2F812BB0CE}" destId="{DF944EB9-1FCD-463F-A77F-17492E42B28B}" srcOrd="2" destOrd="0" parTransId="{A0F2BB16-4CD7-4389-BCD7-278C8D266BD7}" sibTransId="{B9FE8854-4829-4EA0-BACF-88088E2C3B8A}"/>
    <dgm:cxn modelId="{8234DC0E-D6B4-403A-B030-9900B787115A}" type="presOf" srcId="{3E815C31-84DC-4CCE-9543-5B6933449B99}" destId="{B2B8B495-4BF6-4346-A08C-06D3747C7495}" srcOrd="0" destOrd="0" presId="urn:microsoft.com/office/officeart/2018/2/layout/IconLabelList"/>
    <dgm:cxn modelId="{130E4222-A564-4FF8-8F5B-C6CCC8FC986A}" type="presOf" srcId="{34F8ECB5-2186-4143-AAC0-19DA7678F94A}" destId="{8D77626F-904A-44BA-9994-E5C18C12FEFF}" srcOrd="0" destOrd="0" presId="urn:microsoft.com/office/officeart/2018/2/layout/IconLabelList"/>
    <dgm:cxn modelId="{684EDC3F-CDC7-45B7-9945-251A18D30D16}" srcId="{69B9C771-D04D-4BB9-A3E8-9D2F812BB0CE}" destId="{50A8B6F8-08FD-4D96-898F-9647A7102552}" srcOrd="1" destOrd="0" parTransId="{71449C0C-F85E-4987-9B92-0A912650C037}" sibTransId="{15DE6382-B92A-4BD0-9562-0C2FBAA74045}"/>
    <dgm:cxn modelId="{ACF2B74B-7614-4D1B-A1DB-DF6DB0B9AD8E}" type="presOf" srcId="{FBA9E452-7550-4FED-A2CD-BC7ABB4132B6}" destId="{DA600AF1-3C7B-4802-B872-BA997E9E2B34}" srcOrd="0" destOrd="0" presId="urn:microsoft.com/office/officeart/2018/2/layout/IconLabelList"/>
    <dgm:cxn modelId="{AFBD6881-F67B-402B-A6F9-DCDBE8285701}" type="presOf" srcId="{DF944EB9-1FCD-463F-A77F-17492E42B28B}" destId="{EAD1A4DF-325A-4844-A909-315A05F6CCB3}" srcOrd="0" destOrd="0" presId="urn:microsoft.com/office/officeart/2018/2/layout/IconLabelList"/>
    <dgm:cxn modelId="{78A02684-E798-461C-A255-5DDB8C1610F2}" srcId="{69B9C771-D04D-4BB9-A3E8-9D2F812BB0CE}" destId="{3E815C31-84DC-4CCE-9543-5B6933449B99}" srcOrd="0" destOrd="0" parTransId="{BA0D77A4-59D0-4094-B78B-9C154B0EAB1A}" sibTransId="{727F6E0B-556E-4442-9C5B-3C6BCE965C1C}"/>
    <dgm:cxn modelId="{57B46485-40F5-4C76-9A1F-42610BFA15CA}" type="presOf" srcId="{50A8B6F8-08FD-4D96-898F-9647A7102552}" destId="{03B5CC08-66ED-47C3-93F8-ED2D7BDC0028}" srcOrd="0" destOrd="0" presId="urn:microsoft.com/office/officeart/2018/2/layout/IconLabelList"/>
    <dgm:cxn modelId="{367BEC88-0669-4BED-B4F8-DCBA2E3F64C8}" type="presOf" srcId="{69B9C771-D04D-4BB9-A3E8-9D2F812BB0CE}" destId="{9A0485E8-A576-40CB-9012-5BE3F183E2E7}" srcOrd="0" destOrd="0" presId="urn:microsoft.com/office/officeart/2018/2/layout/IconLabelList"/>
    <dgm:cxn modelId="{A3D49E89-6708-47A9-808C-3022F8BAACDA}" type="presOf" srcId="{0738297B-F3DB-4363-96A1-C77F0585871E}" destId="{ABC51EEE-CA10-42EB-A7E8-6A543DC28E50}" srcOrd="0" destOrd="0" presId="urn:microsoft.com/office/officeart/2018/2/layout/IconLabelList"/>
    <dgm:cxn modelId="{FD326497-4C36-4F46-82BD-E5F2C509336A}" srcId="{69B9C771-D04D-4BB9-A3E8-9D2F812BB0CE}" destId="{0738297B-F3DB-4363-96A1-C77F0585871E}" srcOrd="4" destOrd="0" parTransId="{05FD4DD6-C6B4-4754-96C7-7B52FFB29981}" sibTransId="{ACF1BF9C-D810-4451-AFC1-65C61B5EE04C}"/>
    <dgm:cxn modelId="{9BB5ACBD-B0A4-46ED-95F3-A708996930EA}" srcId="{69B9C771-D04D-4BB9-A3E8-9D2F812BB0CE}" destId="{34F8ECB5-2186-4143-AAC0-19DA7678F94A}" srcOrd="5" destOrd="0" parTransId="{69727618-7F54-483C-B5C1-639069DA9665}" sibTransId="{CF29BA34-F601-4DA0-8964-C3BC8FE02469}"/>
    <dgm:cxn modelId="{1DF120CC-B614-49F1-AC4A-682E4EDFAA87}" srcId="{69B9C771-D04D-4BB9-A3E8-9D2F812BB0CE}" destId="{FBA9E452-7550-4FED-A2CD-BC7ABB4132B6}" srcOrd="3" destOrd="0" parTransId="{2CFB5378-070A-4263-B97F-A11FCAD966F0}" sibTransId="{E9F57E07-7386-47AF-908E-22A629D82FA5}"/>
    <dgm:cxn modelId="{DA126753-866E-4C6E-B1E5-A6EEC3CD3061}" type="presParOf" srcId="{9A0485E8-A576-40CB-9012-5BE3F183E2E7}" destId="{27D0F3E9-5408-49A3-AF00-F36C76335DFF}" srcOrd="0" destOrd="0" presId="urn:microsoft.com/office/officeart/2018/2/layout/IconLabelList"/>
    <dgm:cxn modelId="{E8828FCD-F64E-4398-A4D5-2716AF83C93B}" type="presParOf" srcId="{27D0F3E9-5408-49A3-AF00-F36C76335DFF}" destId="{5C3399E1-4077-409E-935A-CAEB1FDEF57C}" srcOrd="0" destOrd="0" presId="urn:microsoft.com/office/officeart/2018/2/layout/IconLabelList"/>
    <dgm:cxn modelId="{B01FFECF-3130-48FE-870D-76A8B58570D5}" type="presParOf" srcId="{27D0F3E9-5408-49A3-AF00-F36C76335DFF}" destId="{A31C31E5-8B61-44DB-9688-C361FB9C34E5}" srcOrd="1" destOrd="0" presId="urn:microsoft.com/office/officeart/2018/2/layout/IconLabelList"/>
    <dgm:cxn modelId="{10D2AE4A-9932-41CF-BA61-8C82D1709176}" type="presParOf" srcId="{27D0F3E9-5408-49A3-AF00-F36C76335DFF}" destId="{B2B8B495-4BF6-4346-A08C-06D3747C7495}" srcOrd="2" destOrd="0" presId="urn:microsoft.com/office/officeart/2018/2/layout/IconLabelList"/>
    <dgm:cxn modelId="{2DAE45CA-BE0B-4562-A1C5-3F60AB1BF126}" type="presParOf" srcId="{9A0485E8-A576-40CB-9012-5BE3F183E2E7}" destId="{402BE6DE-05EB-4F45-9B7B-CABDBD4DA37E}" srcOrd="1" destOrd="0" presId="urn:microsoft.com/office/officeart/2018/2/layout/IconLabelList"/>
    <dgm:cxn modelId="{173DF31D-05ED-4C3B-A0E4-E8E3537A82BE}" type="presParOf" srcId="{9A0485E8-A576-40CB-9012-5BE3F183E2E7}" destId="{BE77A6E8-5366-407B-B8FE-2A0686D11533}" srcOrd="2" destOrd="0" presId="urn:microsoft.com/office/officeart/2018/2/layout/IconLabelList"/>
    <dgm:cxn modelId="{E461553E-5F2D-4D21-A7F2-8E3E7453A884}" type="presParOf" srcId="{BE77A6E8-5366-407B-B8FE-2A0686D11533}" destId="{B55A880F-D0B6-4E0D-ABE4-6817A290FED2}" srcOrd="0" destOrd="0" presId="urn:microsoft.com/office/officeart/2018/2/layout/IconLabelList"/>
    <dgm:cxn modelId="{0CEA2EC3-B9DA-439E-ABA6-E4DA0D4163ED}" type="presParOf" srcId="{BE77A6E8-5366-407B-B8FE-2A0686D11533}" destId="{13E80FF8-AFD1-4342-A964-ACE656F60C96}" srcOrd="1" destOrd="0" presId="urn:microsoft.com/office/officeart/2018/2/layout/IconLabelList"/>
    <dgm:cxn modelId="{2063A853-30F3-4711-BF8D-1B51A13D112C}" type="presParOf" srcId="{BE77A6E8-5366-407B-B8FE-2A0686D11533}" destId="{03B5CC08-66ED-47C3-93F8-ED2D7BDC0028}" srcOrd="2" destOrd="0" presId="urn:microsoft.com/office/officeart/2018/2/layout/IconLabelList"/>
    <dgm:cxn modelId="{7EB078EA-3111-4FA8-ABC2-5973E14CD33F}" type="presParOf" srcId="{9A0485E8-A576-40CB-9012-5BE3F183E2E7}" destId="{549A49BF-9139-453E-B8AF-14F92EE666A4}" srcOrd="3" destOrd="0" presId="urn:microsoft.com/office/officeart/2018/2/layout/IconLabelList"/>
    <dgm:cxn modelId="{3C5FCCFF-C5FE-4967-AEAB-742AEB983A72}" type="presParOf" srcId="{9A0485E8-A576-40CB-9012-5BE3F183E2E7}" destId="{1B6B8BB3-A83E-4EC0-A4D8-4EF214FCF044}" srcOrd="4" destOrd="0" presId="urn:microsoft.com/office/officeart/2018/2/layout/IconLabelList"/>
    <dgm:cxn modelId="{F643F26E-979C-4891-857C-B61B72D9FEC7}" type="presParOf" srcId="{1B6B8BB3-A83E-4EC0-A4D8-4EF214FCF044}" destId="{0B284062-D5ED-4D55-83BB-65064094A537}" srcOrd="0" destOrd="0" presId="urn:microsoft.com/office/officeart/2018/2/layout/IconLabelList"/>
    <dgm:cxn modelId="{1E9C1AF8-BCE7-4269-865C-A2BD5D6E1F94}" type="presParOf" srcId="{1B6B8BB3-A83E-4EC0-A4D8-4EF214FCF044}" destId="{06909773-281D-4FE6-8F3B-93AA51ECCA5A}" srcOrd="1" destOrd="0" presId="urn:microsoft.com/office/officeart/2018/2/layout/IconLabelList"/>
    <dgm:cxn modelId="{F91D771D-872A-4A3E-A61E-9E224F5A5B73}" type="presParOf" srcId="{1B6B8BB3-A83E-4EC0-A4D8-4EF214FCF044}" destId="{EAD1A4DF-325A-4844-A909-315A05F6CCB3}" srcOrd="2" destOrd="0" presId="urn:microsoft.com/office/officeart/2018/2/layout/IconLabelList"/>
    <dgm:cxn modelId="{58249F22-7A0F-409A-9751-7944C62B6337}" type="presParOf" srcId="{9A0485E8-A576-40CB-9012-5BE3F183E2E7}" destId="{CC41128F-7DEE-4AD2-AFC4-CBEEE696BC12}" srcOrd="5" destOrd="0" presId="urn:microsoft.com/office/officeart/2018/2/layout/IconLabelList"/>
    <dgm:cxn modelId="{838724E7-0629-4950-BEDC-D282570D7965}" type="presParOf" srcId="{9A0485E8-A576-40CB-9012-5BE3F183E2E7}" destId="{765C7A29-148A-4F27-910E-18A524AC1574}" srcOrd="6" destOrd="0" presId="urn:microsoft.com/office/officeart/2018/2/layout/IconLabelList"/>
    <dgm:cxn modelId="{80F26D8A-15B0-4688-BCE0-79DF832C3AB3}" type="presParOf" srcId="{765C7A29-148A-4F27-910E-18A524AC1574}" destId="{C0B785A0-9845-4F0B-BF1E-179F8E528BBF}" srcOrd="0" destOrd="0" presId="urn:microsoft.com/office/officeart/2018/2/layout/IconLabelList"/>
    <dgm:cxn modelId="{3EA52ED7-68B2-4A2C-9DA9-004B775CFA97}" type="presParOf" srcId="{765C7A29-148A-4F27-910E-18A524AC1574}" destId="{3C4A3A33-8CF4-45CE-A545-89B0F996A8D6}" srcOrd="1" destOrd="0" presId="urn:microsoft.com/office/officeart/2018/2/layout/IconLabelList"/>
    <dgm:cxn modelId="{CA4C42F6-30E5-4104-928E-3CC09F0F83A3}" type="presParOf" srcId="{765C7A29-148A-4F27-910E-18A524AC1574}" destId="{DA600AF1-3C7B-4802-B872-BA997E9E2B34}" srcOrd="2" destOrd="0" presId="urn:microsoft.com/office/officeart/2018/2/layout/IconLabelList"/>
    <dgm:cxn modelId="{0EC96145-B0EC-4150-AC4D-0322B7F5B65E}" type="presParOf" srcId="{9A0485E8-A576-40CB-9012-5BE3F183E2E7}" destId="{2F83544A-B540-4727-AE66-670555BD216F}" srcOrd="7" destOrd="0" presId="urn:microsoft.com/office/officeart/2018/2/layout/IconLabelList"/>
    <dgm:cxn modelId="{F99C43AF-7381-4437-87F2-A88BF0C8D55E}" type="presParOf" srcId="{9A0485E8-A576-40CB-9012-5BE3F183E2E7}" destId="{C319392F-6296-410A-85E2-6B329570D5BF}" srcOrd="8" destOrd="0" presId="urn:microsoft.com/office/officeart/2018/2/layout/IconLabelList"/>
    <dgm:cxn modelId="{9A585D4A-51DB-4407-85EA-44C2041B0FB6}" type="presParOf" srcId="{C319392F-6296-410A-85E2-6B329570D5BF}" destId="{51784C78-143A-44FB-8E50-CA5E5741A034}" srcOrd="0" destOrd="0" presId="urn:microsoft.com/office/officeart/2018/2/layout/IconLabelList"/>
    <dgm:cxn modelId="{DEC12E84-DDFF-4BEE-A467-DFA86F583E08}" type="presParOf" srcId="{C319392F-6296-410A-85E2-6B329570D5BF}" destId="{8010A762-EE57-4B4D-87D1-13159B622F86}" srcOrd="1" destOrd="0" presId="urn:microsoft.com/office/officeart/2018/2/layout/IconLabelList"/>
    <dgm:cxn modelId="{5ACD52E8-8DEC-4F28-98F9-2EF4229BBA79}" type="presParOf" srcId="{C319392F-6296-410A-85E2-6B329570D5BF}" destId="{ABC51EEE-CA10-42EB-A7E8-6A543DC28E50}" srcOrd="2" destOrd="0" presId="urn:microsoft.com/office/officeart/2018/2/layout/IconLabelList"/>
    <dgm:cxn modelId="{121A32E0-49D9-4418-BA4E-B59F06798CA1}" type="presParOf" srcId="{9A0485E8-A576-40CB-9012-5BE3F183E2E7}" destId="{DE82AFE1-E0DC-4E63-A544-404A7A1F8380}" srcOrd="9" destOrd="0" presId="urn:microsoft.com/office/officeart/2018/2/layout/IconLabelList"/>
    <dgm:cxn modelId="{DAEE5D06-3A07-422B-8A02-3411442D9169}" type="presParOf" srcId="{9A0485E8-A576-40CB-9012-5BE3F183E2E7}" destId="{E3795E7D-C0B3-42EE-AE48-780B8F18AB99}" srcOrd="10" destOrd="0" presId="urn:microsoft.com/office/officeart/2018/2/layout/IconLabelList"/>
    <dgm:cxn modelId="{EAA2F59D-9FBE-4B54-96BD-4F5B855D1685}" type="presParOf" srcId="{E3795E7D-C0B3-42EE-AE48-780B8F18AB99}" destId="{729B0ABF-4183-43DE-B507-F6E590DC2029}" srcOrd="0" destOrd="0" presId="urn:microsoft.com/office/officeart/2018/2/layout/IconLabelList"/>
    <dgm:cxn modelId="{8E959E75-B884-45A8-9D9B-0EF85A430147}" type="presParOf" srcId="{E3795E7D-C0B3-42EE-AE48-780B8F18AB99}" destId="{DA092A63-93F0-442E-9CAE-4DAE63FBD7BD}" srcOrd="1" destOrd="0" presId="urn:microsoft.com/office/officeart/2018/2/layout/IconLabelList"/>
    <dgm:cxn modelId="{84ACF430-963D-4BCF-A92E-B7DB2669A894}" type="presParOf" srcId="{E3795E7D-C0B3-42EE-AE48-780B8F18AB99}" destId="{8D77626F-904A-44BA-9994-E5C18C12FEF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C18827-4713-40F7-A83B-6392FD92CDC6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F8BCB8-D029-4C30-832E-3AEC19FEFE73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In thinking about how your school positively impacts the development of children/youth, what is one initiative your school has tried that has made a difference?</a:t>
          </a:r>
          <a:endParaRPr lang="en-US" dirty="0"/>
        </a:p>
      </dgm:t>
    </dgm:pt>
    <dgm:pt modelId="{1D5D7435-E4D3-47F1-B5D6-A611ED6E426C}" type="parTrans" cxnId="{C57D18EC-C9E9-47D7-A4B5-420479B592E3}">
      <dgm:prSet/>
      <dgm:spPr/>
      <dgm:t>
        <a:bodyPr/>
        <a:lstStyle/>
        <a:p>
          <a:endParaRPr lang="en-US"/>
        </a:p>
      </dgm:t>
    </dgm:pt>
    <dgm:pt modelId="{14EB9959-6A42-4634-B464-AC3597DBD8B0}" type="sibTrans" cxnId="{C57D18EC-C9E9-47D7-A4B5-420479B592E3}">
      <dgm:prSet/>
      <dgm:spPr/>
      <dgm:t>
        <a:bodyPr/>
        <a:lstStyle/>
        <a:p>
          <a:endParaRPr lang="en-US"/>
        </a:p>
      </dgm:t>
    </dgm:pt>
    <dgm:pt modelId="{DB14497D-A610-435E-9D8A-F01510FB2D9C}">
      <dgm:prSet/>
      <dgm:spPr/>
      <dgm:t>
        <a:bodyPr/>
        <a:lstStyle/>
        <a:p>
          <a:pPr>
            <a:lnSpc>
              <a:spcPct val="100000"/>
            </a:lnSpc>
          </a:pPr>
          <a:r>
            <a:rPr lang="en-AU" dirty="0"/>
            <a:t>What initiative/s would your school like to try (or is planning to try)?</a:t>
          </a:r>
          <a:endParaRPr lang="en-US" dirty="0"/>
        </a:p>
      </dgm:t>
    </dgm:pt>
    <dgm:pt modelId="{6E87F2C5-06EC-4F76-8FB2-42E787A2CD29}" type="parTrans" cxnId="{CE497979-8C0A-4AB7-AA38-934B32B1225D}">
      <dgm:prSet/>
      <dgm:spPr/>
      <dgm:t>
        <a:bodyPr/>
        <a:lstStyle/>
        <a:p>
          <a:endParaRPr lang="en-US"/>
        </a:p>
      </dgm:t>
    </dgm:pt>
    <dgm:pt modelId="{79B7C874-5BC8-4582-8BCD-6DA2B0F9EEBF}" type="sibTrans" cxnId="{CE497979-8C0A-4AB7-AA38-934B32B1225D}">
      <dgm:prSet/>
      <dgm:spPr/>
      <dgm:t>
        <a:bodyPr/>
        <a:lstStyle/>
        <a:p>
          <a:endParaRPr lang="en-US"/>
        </a:p>
      </dgm:t>
    </dgm:pt>
    <dgm:pt modelId="{A64D00B7-8AF3-4AC5-B392-F2B00435460C}">
      <dgm:prSet/>
      <dgm:spPr/>
      <dgm:t>
        <a:bodyPr/>
        <a:lstStyle/>
        <a:p>
          <a:pPr>
            <a:lnSpc>
              <a:spcPct val="100000"/>
            </a:lnSpc>
          </a:pPr>
          <a:r>
            <a:rPr lang="en-AU"/>
            <a:t>What comments or questions do you have about anything we have discussed so far this weekend?</a:t>
          </a:r>
          <a:endParaRPr lang="en-US"/>
        </a:p>
      </dgm:t>
    </dgm:pt>
    <dgm:pt modelId="{67288CD6-264C-45DB-843F-2A50D3B30518}" type="parTrans" cxnId="{0ED2A34B-83AF-4E74-AE4B-7942AFE717FF}">
      <dgm:prSet/>
      <dgm:spPr/>
      <dgm:t>
        <a:bodyPr/>
        <a:lstStyle/>
        <a:p>
          <a:endParaRPr lang="en-US"/>
        </a:p>
      </dgm:t>
    </dgm:pt>
    <dgm:pt modelId="{865227B9-F604-4FA7-9EEE-399ED6E27C51}" type="sibTrans" cxnId="{0ED2A34B-83AF-4E74-AE4B-7942AFE717FF}">
      <dgm:prSet/>
      <dgm:spPr/>
      <dgm:t>
        <a:bodyPr/>
        <a:lstStyle/>
        <a:p>
          <a:endParaRPr lang="en-US"/>
        </a:p>
      </dgm:t>
    </dgm:pt>
    <dgm:pt modelId="{D5FAEEC1-C04B-4ABC-BEA3-C717B49D6D8D}" type="pres">
      <dgm:prSet presAssocID="{B4C18827-4713-40F7-A83B-6392FD92CDC6}" presName="root" presStyleCnt="0">
        <dgm:presLayoutVars>
          <dgm:dir/>
          <dgm:resizeHandles val="exact"/>
        </dgm:presLayoutVars>
      </dgm:prSet>
      <dgm:spPr/>
    </dgm:pt>
    <dgm:pt modelId="{E4C8C7B8-E0B7-4D4E-86F9-BEAE754E6473}" type="pres">
      <dgm:prSet presAssocID="{5EF8BCB8-D029-4C30-832E-3AEC19FEFE73}" presName="compNode" presStyleCnt="0"/>
      <dgm:spPr/>
    </dgm:pt>
    <dgm:pt modelId="{F22D8C3D-7640-4EC4-B66B-6A46A1243E09}" type="pres">
      <dgm:prSet presAssocID="{5EF8BCB8-D029-4C30-832E-3AEC19FEFE73}" presName="bgRect" presStyleLbl="bgShp" presStyleIdx="0" presStyleCnt="3"/>
      <dgm:spPr/>
    </dgm:pt>
    <dgm:pt modelId="{FAE2CFE8-8B3B-410A-8CD0-C7CA4C02C6D8}" type="pres">
      <dgm:prSet presAssocID="{5EF8BCB8-D029-4C30-832E-3AEC19FEFE7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09F52012-6D04-4B37-92C3-3C34D59DFD11}" type="pres">
      <dgm:prSet presAssocID="{5EF8BCB8-D029-4C30-832E-3AEC19FEFE73}" presName="spaceRect" presStyleCnt="0"/>
      <dgm:spPr/>
    </dgm:pt>
    <dgm:pt modelId="{A3112870-92AA-4249-BF72-E80C203B71D6}" type="pres">
      <dgm:prSet presAssocID="{5EF8BCB8-D029-4C30-832E-3AEC19FEFE73}" presName="parTx" presStyleLbl="revTx" presStyleIdx="0" presStyleCnt="3">
        <dgm:presLayoutVars>
          <dgm:chMax val="0"/>
          <dgm:chPref val="0"/>
        </dgm:presLayoutVars>
      </dgm:prSet>
      <dgm:spPr/>
    </dgm:pt>
    <dgm:pt modelId="{F7E7DF96-81F5-4C0B-ACC6-1DA3F0F1916B}" type="pres">
      <dgm:prSet presAssocID="{14EB9959-6A42-4634-B464-AC3597DBD8B0}" presName="sibTrans" presStyleCnt="0"/>
      <dgm:spPr/>
    </dgm:pt>
    <dgm:pt modelId="{2C92C095-CC2C-4DAE-9538-33C6A845610C}" type="pres">
      <dgm:prSet presAssocID="{DB14497D-A610-435E-9D8A-F01510FB2D9C}" presName="compNode" presStyleCnt="0"/>
      <dgm:spPr/>
    </dgm:pt>
    <dgm:pt modelId="{CF79377D-4CF1-4438-BF86-A9F9EB828B55}" type="pres">
      <dgm:prSet presAssocID="{DB14497D-A610-435E-9D8A-F01510FB2D9C}" presName="bgRect" presStyleLbl="bgShp" presStyleIdx="1" presStyleCnt="3"/>
      <dgm:spPr/>
    </dgm:pt>
    <dgm:pt modelId="{592BFD30-9DC6-48A1-8F30-B518AF9A9721}" type="pres">
      <dgm:prSet presAssocID="{DB14497D-A610-435E-9D8A-F01510FB2D9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C6D9CFF1-476D-47B2-9487-F345AA1DED8C}" type="pres">
      <dgm:prSet presAssocID="{DB14497D-A610-435E-9D8A-F01510FB2D9C}" presName="spaceRect" presStyleCnt="0"/>
      <dgm:spPr/>
    </dgm:pt>
    <dgm:pt modelId="{21345A62-0961-4D1E-ADCD-FB4B4C8CB468}" type="pres">
      <dgm:prSet presAssocID="{DB14497D-A610-435E-9D8A-F01510FB2D9C}" presName="parTx" presStyleLbl="revTx" presStyleIdx="1" presStyleCnt="3">
        <dgm:presLayoutVars>
          <dgm:chMax val="0"/>
          <dgm:chPref val="0"/>
        </dgm:presLayoutVars>
      </dgm:prSet>
      <dgm:spPr/>
    </dgm:pt>
    <dgm:pt modelId="{800E0BA7-D5CC-49CD-A429-183E74C0B1E8}" type="pres">
      <dgm:prSet presAssocID="{79B7C874-5BC8-4582-8BCD-6DA2B0F9EEBF}" presName="sibTrans" presStyleCnt="0"/>
      <dgm:spPr/>
    </dgm:pt>
    <dgm:pt modelId="{DF6E6B1E-670B-4C01-8B74-91669A28DBB3}" type="pres">
      <dgm:prSet presAssocID="{A64D00B7-8AF3-4AC5-B392-F2B00435460C}" presName="compNode" presStyleCnt="0"/>
      <dgm:spPr/>
    </dgm:pt>
    <dgm:pt modelId="{E6D8A2B5-DF66-481B-B7B1-793ADBE7874A}" type="pres">
      <dgm:prSet presAssocID="{A64D00B7-8AF3-4AC5-B392-F2B00435460C}" presName="bgRect" presStyleLbl="bgShp" presStyleIdx="2" presStyleCnt="3"/>
      <dgm:spPr/>
    </dgm:pt>
    <dgm:pt modelId="{7CC3C262-4E56-4874-BC09-0CF11E9C1D29}" type="pres">
      <dgm:prSet presAssocID="{A64D00B7-8AF3-4AC5-B392-F2B00435460C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386AEC01-8061-4689-B7FE-9ADACB41B648}" type="pres">
      <dgm:prSet presAssocID="{A64D00B7-8AF3-4AC5-B392-F2B00435460C}" presName="spaceRect" presStyleCnt="0"/>
      <dgm:spPr/>
    </dgm:pt>
    <dgm:pt modelId="{AD9EB6C8-3EF2-4ED3-B8F7-E383A406534D}" type="pres">
      <dgm:prSet presAssocID="{A64D00B7-8AF3-4AC5-B392-F2B00435460C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18D4C04-60A9-4A69-A8B9-C2E9968D2120}" type="presOf" srcId="{A64D00B7-8AF3-4AC5-B392-F2B00435460C}" destId="{AD9EB6C8-3EF2-4ED3-B8F7-E383A406534D}" srcOrd="0" destOrd="0" presId="urn:microsoft.com/office/officeart/2018/2/layout/IconVerticalSolidList"/>
    <dgm:cxn modelId="{A8632808-41AD-4288-9284-4A01846F4685}" type="presOf" srcId="{DB14497D-A610-435E-9D8A-F01510FB2D9C}" destId="{21345A62-0961-4D1E-ADCD-FB4B4C8CB468}" srcOrd="0" destOrd="0" presId="urn:microsoft.com/office/officeart/2018/2/layout/IconVerticalSolidList"/>
    <dgm:cxn modelId="{55F73F12-0D87-4682-A9BA-145D2AA65F29}" type="presOf" srcId="{B4C18827-4713-40F7-A83B-6392FD92CDC6}" destId="{D5FAEEC1-C04B-4ABC-BEA3-C717B49D6D8D}" srcOrd="0" destOrd="0" presId="urn:microsoft.com/office/officeart/2018/2/layout/IconVerticalSolidList"/>
    <dgm:cxn modelId="{0ED2A34B-83AF-4E74-AE4B-7942AFE717FF}" srcId="{B4C18827-4713-40F7-A83B-6392FD92CDC6}" destId="{A64D00B7-8AF3-4AC5-B392-F2B00435460C}" srcOrd="2" destOrd="0" parTransId="{67288CD6-264C-45DB-843F-2A50D3B30518}" sibTransId="{865227B9-F604-4FA7-9EEE-399ED6E27C51}"/>
    <dgm:cxn modelId="{CE497979-8C0A-4AB7-AA38-934B32B1225D}" srcId="{B4C18827-4713-40F7-A83B-6392FD92CDC6}" destId="{DB14497D-A610-435E-9D8A-F01510FB2D9C}" srcOrd="1" destOrd="0" parTransId="{6E87F2C5-06EC-4F76-8FB2-42E787A2CD29}" sibTransId="{79B7C874-5BC8-4582-8BCD-6DA2B0F9EEBF}"/>
    <dgm:cxn modelId="{C57D18EC-C9E9-47D7-A4B5-420479B592E3}" srcId="{B4C18827-4713-40F7-A83B-6392FD92CDC6}" destId="{5EF8BCB8-D029-4C30-832E-3AEC19FEFE73}" srcOrd="0" destOrd="0" parTransId="{1D5D7435-E4D3-47F1-B5D6-A611ED6E426C}" sibTransId="{14EB9959-6A42-4634-B464-AC3597DBD8B0}"/>
    <dgm:cxn modelId="{BB1502FC-D6A4-4E53-B146-E8E7E081C731}" type="presOf" srcId="{5EF8BCB8-D029-4C30-832E-3AEC19FEFE73}" destId="{A3112870-92AA-4249-BF72-E80C203B71D6}" srcOrd="0" destOrd="0" presId="urn:microsoft.com/office/officeart/2018/2/layout/IconVerticalSolidList"/>
    <dgm:cxn modelId="{05ACC507-5E39-4AEF-9926-1B33AD2DF183}" type="presParOf" srcId="{D5FAEEC1-C04B-4ABC-BEA3-C717B49D6D8D}" destId="{E4C8C7B8-E0B7-4D4E-86F9-BEAE754E6473}" srcOrd="0" destOrd="0" presId="urn:microsoft.com/office/officeart/2018/2/layout/IconVerticalSolidList"/>
    <dgm:cxn modelId="{602C717D-CAF6-47E1-B8D3-6E3A08730AC8}" type="presParOf" srcId="{E4C8C7B8-E0B7-4D4E-86F9-BEAE754E6473}" destId="{F22D8C3D-7640-4EC4-B66B-6A46A1243E09}" srcOrd="0" destOrd="0" presId="urn:microsoft.com/office/officeart/2018/2/layout/IconVerticalSolidList"/>
    <dgm:cxn modelId="{9FD97543-71B9-443A-AFFA-7C9EB5BFC0E0}" type="presParOf" srcId="{E4C8C7B8-E0B7-4D4E-86F9-BEAE754E6473}" destId="{FAE2CFE8-8B3B-410A-8CD0-C7CA4C02C6D8}" srcOrd="1" destOrd="0" presId="urn:microsoft.com/office/officeart/2018/2/layout/IconVerticalSolidList"/>
    <dgm:cxn modelId="{74752A8C-E6AF-4E50-8EE6-381C5DF93CB5}" type="presParOf" srcId="{E4C8C7B8-E0B7-4D4E-86F9-BEAE754E6473}" destId="{09F52012-6D04-4B37-92C3-3C34D59DFD11}" srcOrd="2" destOrd="0" presId="urn:microsoft.com/office/officeart/2018/2/layout/IconVerticalSolidList"/>
    <dgm:cxn modelId="{2CC129A2-2E1F-4270-825B-E911ECDED478}" type="presParOf" srcId="{E4C8C7B8-E0B7-4D4E-86F9-BEAE754E6473}" destId="{A3112870-92AA-4249-BF72-E80C203B71D6}" srcOrd="3" destOrd="0" presId="urn:microsoft.com/office/officeart/2018/2/layout/IconVerticalSolidList"/>
    <dgm:cxn modelId="{B068F4EE-5223-440A-9431-14D08DEF7697}" type="presParOf" srcId="{D5FAEEC1-C04B-4ABC-BEA3-C717B49D6D8D}" destId="{F7E7DF96-81F5-4C0B-ACC6-1DA3F0F1916B}" srcOrd="1" destOrd="0" presId="urn:microsoft.com/office/officeart/2018/2/layout/IconVerticalSolidList"/>
    <dgm:cxn modelId="{75AC5E39-A580-4CA7-B396-0EB3A16B5137}" type="presParOf" srcId="{D5FAEEC1-C04B-4ABC-BEA3-C717B49D6D8D}" destId="{2C92C095-CC2C-4DAE-9538-33C6A845610C}" srcOrd="2" destOrd="0" presId="urn:microsoft.com/office/officeart/2018/2/layout/IconVerticalSolidList"/>
    <dgm:cxn modelId="{7794F2A9-001A-475C-8CD6-B3912BB57858}" type="presParOf" srcId="{2C92C095-CC2C-4DAE-9538-33C6A845610C}" destId="{CF79377D-4CF1-4438-BF86-A9F9EB828B55}" srcOrd="0" destOrd="0" presId="urn:microsoft.com/office/officeart/2018/2/layout/IconVerticalSolidList"/>
    <dgm:cxn modelId="{06F5C085-4507-4BD0-9081-71EAA162B6B2}" type="presParOf" srcId="{2C92C095-CC2C-4DAE-9538-33C6A845610C}" destId="{592BFD30-9DC6-48A1-8F30-B518AF9A9721}" srcOrd="1" destOrd="0" presId="urn:microsoft.com/office/officeart/2018/2/layout/IconVerticalSolidList"/>
    <dgm:cxn modelId="{D509ED93-90F1-4559-914E-AEB9F676AFAA}" type="presParOf" srcId="{2C92C095-CC2C-4DAE-9538-33C6A845610C}" destId="{C6D9CFF1-476D-47B2-9487-F345AA1DED8C}" srcOrd="2" destOrd="0" presId="urn:microsoft.com/office/officeart/2018/2/layout/IconVerticalSolidList"/>
    <dgm:cxn modelId="{D62988C2-6375-41B4-9B66-9F1A7EC61B99}" type="presParOf" srcId="{2C92C095-CC2C-4DAE-9538-33C6A845610C}" destId="{21345A62-0961-4D1E-ADCD-FB4B4C8CB468}" srcOrd="3" destOrd="0" presId="urn:microsoft.com/office/officeart/2018/2/layout/IconVerticalSolidList"/>
    <dgm:cxn modelId="{41686066-AC7A-444A-B9C5-9758E2730ECD}" type="presParOf" srcId="{D5FAEEC1-C04B-4ABC-BEA3-C717B49D6D8D}" destId="{800E0BA7-D5CC-49CD-A429-183E74C0B1E8}" srcOrd="3" destOrd="0" presId="urn:microsoft.com/office/officeart/2018/2/layout/IconVerticalSolidList"/>
    <dgm:cxn modelId="{20B98BB1-FD18-4679-BEDA-6675F6E67AA7}" type="presParOf" srcId="{D5FAEEC1-C04B-4ABC-BEA3-C717B49D6D8D}" destId="{DF6E6B1E-670B-4C01-8B74-91669A28DBB3}" srcOrd="4" destOrd="0" presId="urn:microsoft.com/office/officeart/2018/2/layout/IconVerticalSolidList"/>
    <dgm:cxn modelId="{F87E3368-11D6-48EF-8430-266A9FDFAB81}" type="presParOf" srcId="{DF6E6B1E-670B-4C01-8B74-91669A28DBB3}" destId="{E6D8A2B5-DF66-481B-B7B1-793ADBE7874A}" srcOrd="0" destOrd="0" presId="urn:microsoft.com/office/officeart/2018/2/layout/IconVerticalSolidList"/>
    <dgm:cxn modelId="{FF36DFA5-D508-4CB1-A01A-23FEA5BC894A}" type="presParOf" srcId="{DF6E6B1E-670B-4C01-8B74-91669A28DBB3}" destId="{7CC3C262-4E56-4874-BC09-0CF11E9C1D29}" srcOrd="1" destOrd="0" presId="urn:microsoft.com/office/officeart/2018/2/layout/IconVerticalSolidList"/>
    <dgm:cxn modelId="{1544798C-BB01-4494-91FF-4CA7F829165C}" type="presParOf" srcId="{DF6E6B1E-670B-4C01-8B74-91669A28DBB3}" destId="{386AEC01-8061-4689-B7FE-9ADACB41B648}" srcOrd="2" destOrd="0" presId="urn:microsoft.com/office/officeart/2018/2/layout/IconVerticalSolidList"/>
    <dgm:cxn modelId="{FFDEF10B-D148-4E26-A782-CBF429F34049}" type="presParOf" srcId="{DF6E6B1E-670B-4C01-8B74-91669A28DBB3}" destId="{AD9EB6C8-3EF2-4ED3-B8F7-E383A406534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1EEE1A1-B6AD-442B-A4F3-368BA9DC71C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E085B10-8C0D-4351-8DE3-880206CF45AE}">
      <dgm:prSet/>
      <dgm:spPr/>
      <dgm:t>
        <a:bodyPr/>
        <a:lstStyle/>
        <a:p>
          <a:r>
            <a:rPr lang="en-AU" dirty="0"/>
            <a:t>“Our heavenly Father has a thousand ways to provide for us of which we know nothing. Those who accept the one principle of making the service of God supreme will find perplexities vanish and a plain path before their feet.”</a:t>
          </a:r>
          <a:endParaRPr lang="en-US" dirty="0"/>
        </a:p>
      </dgm:t>
    </dgm:pt>
    <dgm:pt modelId="{5F8AE214-A51B-4B11-A410-258A909BE508}" type="parTrans" cxnId="{726CDC0F-B723-488E-85D0-9AA6F55BB12F}">
      <dgm:prSet/>
      <dgm:spPr/>
      <dgm:t>
        <a:bodyPr/>
        <a:lstStyle/>
        <a:p>
          <a:endParaRPr lang="en-US"/>
        </a:p>
      </dgm:t>
    </dgm:pt>
    <dgm:pt modelId="{2194349D-6D8F-42A9-87ED-C7930E35E266}" type="sibTrans" cxnId="{726CDC0F-B723-488E-85D0-9AA6F55BB12F}">
      <dgm:prSet/>
      <dgm:spPr/>
      <dgm:t>
        <a:bodyPr/>
        <a:lstStyle/>
        <a:p>
          <a:endParaRPr lang="en-US"/>
        </a:p>
      </dgm:t>
    </dgm:pt>
    <dgm:pt modelId="{806B8CFE-D611-4438-8EE4-55F36EABAC8D}">
      <dgm:prSet/>
      <dgm:spPr/>
      <dgm:t>
        <a:bodyPr/>
        <a:lstStyle/>
        <a:p>
          <a:r>
            <a:rPr lang="en-AU" dirty="0"/>
            <a:t>MH 281</a:t>
          </a:r>
          <a:br>
            <a:rPr lang="en-US" dirty="0"/>
          </a:br>
          <a:endParaRPr lang="en-US" dirty="0"/>
        </a:p>
      </dgm:t>
    </dgm:pt>
    <dgm:pt modelId="{E3C66E1F-4751-4ECB-B60D-59D2ABEAFDDD}" type="parTrans" cxnId="{E374E0E4-0DE3-42A6-B01C-C89D774FE4CA}">
      <dgm:prSet/>
      <dgm:spPr/>
      <dgm:t>
        <a:bodyPr/>
        <a:lstStyle/>
        <a:p>
          <a:endParaRPr lang="en-US"/>
        </a:p>
      </dgm:t>
    </dgm:pt>
    <dgm:pt modelId="{2321A843-0881-4490-891A-3E8D10C965E6}" type="sibTrans" cxnId="{E374E0E4-0DE3-42A6-B01C-C89D774FE4CA}">
      <dgm:prSet/>
      <dgm:spPr/>
      <dgm:t>
        <a:bodyPr/>
        <a:lstStyle/>
        <a:p>
          <a:endParaRPr lang="en-US"/>
        </a:p>
      </dgm:t>
    </dgm:pt>
    <dgm:pt modelId="{243B8F98-47E4-40AB-B4D2-8E9EDAED47EC}" type="pres">
      <dgm:prSet presAssocID="{91EEE1A1-B6AD-442B-A4F3-368BA9DC71CA}" presName="linear" presStyleCnt="0">
        <dgm:presLayoutVars>
          <dgm:animLvl val="lvl"/>
          <dgm:resizeHandles val="exact"/>
        </dgm:presLayoutVars>
      </dgm:prSet>
      <dgm:spPr/>
    </dgm:pt>
    <dgm:pt modelId="{9CE3A58A-A45F-4323-9D2C-24F110549B27}" type="pres">
      <dgm:prSet presAssocID="{AE085B10-8C0D-4351-8DE3-880206CF45A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8B31A01-005E-4D70-A84C-31FF57722EC0}" type="pres">
      <dgm:prSet presAssocID="{2194349D-6D8F-42A9-87ED-C7930E35E266}" presName="spacer" presStyleCnt="0"/>
      <dgm:spPr/>
    </dgm:pt>
    <dgm:pt modelId="{D7E7990D-2BC6-46C0-99EF-052A766270CB}" type="pres">
      <dgm:prSet presAssocID="{806B8CFE-D611-4438-8EE4-55F36EABAC8D}" presName="parentText" presStyleLbl="node1" presStyleIdx="1" presStyleCnt="2" custScaleY="38478">
        <dgm:presLayoutVars>
          <dgm:chMax val="0"/>
          <dgm:bulletEnabled val="1"/>
        </dgm:presLayoutVars>
      </dgm:prSet>
      <dgm:spPr/>
    </dgm:pt>
  </dgm:ptLst>
  <dgm:cxnLst>
    <dgm:cxn modelId="{726CDC0F-B723-488E-85D0-9AA6F55BB12F}" srcId="{91EEE1A1-B6AD-442B-A4F3-368BA9DC71CA}" destId="{AE085B10-8C0D-4351-8DE3-880206CF45AE}" srcOrd="0" destOrd="0" parTransId="{5F8AE214-A51B-4B11-A410-258A909BE508}" sibTransId="{2194349D-6D8F-42A9-87ED-C7930E35E266}"/>
    <dgm:cxn modelId="{85033B13-4F05-49D5-A278-99C8C6610C9E}" type="presOf" srcId="{91EEE1A1-B6AD-442B-A4F3-368BA9DC71CA}" destId="{243B8F98-47E4-40AB-B4D2-8E9EDAED47EC}" srcOrd="0" destOrd="0" presId="urn:microsoft.com/office/officeart/2005/8/layout/vList2"/>
    <dgm:cxn modelId="{84E5915D-F98C-41C3-ACA0-46DD7A641DA0}" type="presOf" srcId="{AE085B10-8C0D-4351-8DE3-880206CF45AE}" destId="{9CE3A58A-A45F-4323-9D2C-24F110549B27}" srcOrd="0" destOrd="0" presId="urn:microsoft.com/office/officeart/2005/8/layout/vList2"/>
    <dgm:cxn modelId="{EDCFEDB2-4494-4873-B0E1-8CA8A1ABC4E1}" type="presOf" srcId="{806B8CFE-D611-4438-8EE4-55F36EABAC8D}" destId="{D7E7990D-2BC6-46C0-99EF-052A766270CB}" srcOrd="0" destOrd="0" presId="urn:microsoft.com/office/officeart/2005/8/layout/vList2"/>
    <dgm:cxn modelId="{E374E0E4-0DE3-42A6-B01C-C89D774FE4CA}" srcId="{91EEE1A1-B6AD-442B-A4F3-368BA9DC71CA}" destId="{806B8CFE-D611-4438-8EE4-55F36EABAC8D}" srcOrd="1" destOrd="0" parTransId="{E3C66E1F-4751-4ECB-B60D-59D2ABEAFDDD}" sibTransId="{2321A843-0881-4490-891A-3E8D10C965E6}"/>
    <dgm:cxn modelId="{C521DAFB-E3B5-451D-9836-95C0B789C937}" type="presParOf" srcId="{243B8F98-47E4-40AB-B4D2-8E9EDAED47EC}" destId="{9CE3A58A-A45F-4323-9D2C-24F110549B27}" srcOrd="0" destOrd="0" presId="urn:microsoft.com/office/officeart/2005/8/layout/vList2"/>
    <dgm:cxn modelId="{AB98D66C-80F7-49F9-9B6A-7122ABB762F5}" type="presParOf" srcId="{243B8F98-47E4-40AB-B4D2-8E9EDAED47EC}" destId="{B8B31A01-005E-4D70-A84C-31FF57722EC0}" srcOrd="1" destOrd="0" presId="urn:microsoft.com/office/officeart/2005/8/layout/vList2"/>
    <dgm:cxn modelId="{5CFEB580-4091-41EC-8F95-95DC2C3D150F}" type="presParOf" srcId="{243B8F98-47E4-40AB-B4D2-8E9EDAED47EC}" destId="{D7E7990D-2BC6-46C0-99EF-052A766270C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1EEE1A1-B6AD-442B-A4F3-368BA9DC71CA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E085B10-8C0D-4351-8DE3-880206CF45AE}">
      <dgm:prSet/>
      <dgm:spPr/>
      <dgm:t>
        <a:bodyPr/>
        <a:lstStyle/>
        <a:p>
          <a:r>
            <a:rPr lang="en-US"/>
            <a:t>“Some trust in chariots and some in horses, but we trust in the name of the LORD our God.”</a:t>
          </a:r>
        </a:p>
      </dgm:t>
    </dgm:pt>
    <dgm:pt modelId="{5F8AE214-A51B-4B11-A410-258A909BE508}" type="parTrans" cxnId="{726CDC0F-B723-488E-85D0-9AA6F55BB12F}">
      <dgm:prSet/>
      <dgm:spPr/>
      <dgm:t>
        <a:bodyPr/>
        <a:lstStyle/>
        <a:p>
          <a:endParaRPr lang="en-US"/>
        </a:p>
      </dgm:t>
    </dgm:pt>
    <dgm:pt modelId="{2194349D-6D8F-42A9-87ED-C7930E35E266}" type="sibTrans" cxnId="{726CDC0F-B723-488E-85D0-9AA6F55BB12F}">
      <dgm:prSet/>
      <dgm:spPr/>
      <dgm:t>
        <a:bodyPr/>
        <a:lstStyle/>
        <a:p>
          <a:endParaRPr lang="en-US"/>
        </a:p>
      </dgm:t>
    </dgm:pt>
    <dgm:pt modelId="{806B8CFE-D611-4438-8EE4-55F36EABAC8D}">
      <dgm:prSet/>
      <dgm:spPr/>
      <dgm:t>
        <a:bodyPr/>
        <a:lstStyle/>
        <a:p>
          <a:r>
            <a:rPr lang="en-US"/>
            <a:t>Psalm 20:7</a:t>
          </a:r>
          <a:br>
            <a:rPr lang="en-US"/>
          </a:br>
          <a:endParaRPr lang="en-US"/>
        </a:p>
      </dgm:t>
    </dgm:pt>
    <dgm:pt modelId="{E3C66E1F-4751-4ECB-B60D-59D2ABEAFDDD}" type="parTrans" cxnId="{E374E0E4-0DE3-42A6-B01C-C89D774FE4CA}">
      <dgm:prSet/>
      <dgm:spPr/>
      <dgm:t>
        <a:bodyPr/>
        <a:lstStyle/>
        <a:p>
          <a:endParaRPr lang="en-US"/>
        </a:p>
      </dgm:t>
    </dgm:pt>
    <dgm:pt modelId="{2321A843-0881-4490-891A-3E8D10C965E6}" type="sibTrans" cxnId="{E374E0E4-0DE3-42A6-B01C-C89D774FE4CA}">
      <dgm:prSet/>
      <dgm:spPr/>
      <dgm:t>
        <a:bodyPr/>
        <a:lstStyle/>
        <a:p>
          <a:endParaRPr lang="en-US"/>
        </a:p>
      </dgm:t>
    </dgm:pt>
    <dgm:pt modelId="{243B8F98-47E4-40AB-B4D2-8E9EDAED47EC}" type="pres">
      <dgm:prSet presAssocID="{91EEE1A1-B6AD-442B-A4F3-368BA9DC71CA}" presName="linear" presStyleCnt="0">
        <dgm:presLayoutVars>
          <dgm:animLvl val="lvl"/>
          <dgm:resizeHandles val="exact"/>
        </dgm:presLayoutVars>
      </dgm:prSet>
      <dgm:spPr/>
    </dgm:pt>
    <dgm:pt modelId="{9CE3A58A-A45F-4323-9D2C-24F110549B27}" type="pres">
      <dgm:prSet presAssocID="{AE085B10-8C0D-4351-8DE3-880206CF45A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8B31A01-005E-4D70-A84C-31FF57722EC0}" type="pres">
      <dgm:prSet presAssocID="{2194349D-6D8F-42A9-87ED-C7930E35E266}" presName="spacer" presStyleCnt="0"/>
      <dgm:spPr/>
    </dgm:pt>
    <dgm:pt modelId="{D7E7990D-2BC6-46C0-99EF-052A766270CB}" type="pres">
      <dgm:prSet presAssocID="{806B8CFE-D611-4438-8EE4-55F36EABAC8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26CDC0F-B723-488E-85D0-9AA6F55BB12F}" srcId="{91EEE1A1-B6AD-442B-A4F3-368BA9DC71CA}" destId="{AE085B10-8C0D-4351-8DE3-880206CF45AE}" srcOrd="0" destOrd="0" parTransId="{5F8AE214-A51B-4B11-A410-258A909BE508}" sibTransId="{2194349D-6D8F-42A9-87ED-C7930E35E266}"/>
    <dgm:cxn modelId="{85033B13-4F05-49D5-A278-99C8C6610C9E}" type="presOf" srcId="{91EEE1A1-B6AD-442B-A4F3-368BA9DC71CA}" destId="{243B8F98-47E4-40AB-B4D2-8E9EDAED47EC}" srcOrd="0" destOrd="0" presId="urn:microsoft.com/office/officeart/2005/8/layout/vList2"/>
    <dgm:cxn modelId="{84E5915D-F98C-41C3-ACA0-46DD7A641DA0}" type="presOf" srcId="{AE085B10-8C0D-4351-8DE3-880206CF45AE}" destId="{9CE3A58A-A45F-4323-9D2C-24F110549B27}" srcOrd="0" destOrd="0" presId="urn:microsoft.com/office/officeart/2005/8/layout/vList2"/>
    <dgm:cxn modelId="{EDCFEDB2-4494-4873-B0E1-8CA8A1ABC4E1}" type="presOf" srcId="{806B8CFE-D611-4438-8EE4-55F36EABAC8D}" destId="{D7E7990D-2BC6-46C0-99EF-052A766270CB}" srcOrd="0" destOrd="0" presId="urn:microsoft.com/office/officeart/2005/8/layout/vList2"/>
    <dgm:cxn modelId="{E374E0E4-0DE3-42A6-B01C-C89D774FE4CA}" srcId="{91EEE1A1-B6AD-442B-A4F3-368BA9DC71CA}" destId="{806B8CFE-D611-4438-8EE4-55F36EABAC8D}" srcOrd="1" destOrd="0" parTransId="{E3C66E1F-4751-4ECB-B60D-59D2ABEAFDDD}" sibTransId="{2321A843-0881-4490-891A-3E8D10C965E6}"/>
    <dgm:cxn modelId="{C521DAFB-E3B5-451D-9836-95C0B789C937}" type="presParOf" srcId="{243B8F98-47E4-40AB-B4D2-8E9EDAED47EC}" destId="{9CE3A58A-A45F-4323-9D2C-24F110549B27}" srcOrd="0" destOrd="0" presId="urn:microsoft.com/office/officeart/2005/8/layout/vList2"/>
    <dgm:cxn modelId="{AB98D66C-80F7-49F9-9B6A-7122ABB762F5}" type="presParOf" srcId="{243B8F98-47E4-40AB-B4D2-8E9EDAED47EC}" destId="{B8B31A01-005E-4D70-A84C-31FF57722EC0}" srcOrd="1" destOrd="0" presId="urn:microsoft.com/office/officeart/2005/8/layout/vList2"/>
    <dgm:cxn modelId="{5CFEB580-4091-41EC-8F95-95DC2C3D150F}" type="presParOf" srcId="{243B8F98-47E4-40AB-B4D2-8E9EDAED47EC}" destId="{D7E7990D-2BC6-46C0-99EF-052A766270C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D8C3D-7640-4EC4-B66B-6A46A1243E09}">
      <dsp:nvSpPr>
        <dsp:cNvPr id="0" name=""/>
        <dsp:cNvSpPr/>
      </dsp:nvSpPr>
      <dsp:spPr>
        <a:xfrm>
          <a:off x="0" y="714"/>
          <a:ext cx="10002417" cy="16714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2CFE8-8B3B-410A-8CD0-C7CA4C02C6D8}">
      <dsp:nvSpPr>
        <dsp:cNvPr id="0" name=""/>
        <dsp:cNvSpPr/>
      </dsp:nvSpPr>
      <dsp:spPr>
        <a:xfrm>
          <a:off x="505626" y="376799"/>
          <a:ext cx="919320" cy="9193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12870-92AA-4249-BF72-E80C203B71D6}">
      <dsp:nvSpPr>
        <dsp:cNvPr id="0" name=""/>
        <dsp:cNvSpPr/>
      </dsp:nvSpPr>
      <dsp:spPr>
        <a:xfrm>
          <a:off x="1930573" y="714"/>
          <a:ext cx="8071844" cy="1671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00" tIns="176900" rIns="176900" bIns="1769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500" kern="1200" dirty="0"/>
            <a:t>In thinking about how your school positively impacts the development of children/youth, what is one initiative your school has tried that has made a difference?</a:t>
          </a:r>
          <a:endParaRPr lang="en-US" sz="2500" kern="1200" dirty="0"/>
        </a:p>
      </dsp:txBody>
      <dsp:txXfrm>
        <a:off x="1930573" y="714"/>
        <a:ext cx="8071844" cy="1671491"/>
      </dsp:txXfrm>
    </dsp:sp>
    <dsp:sp modelId="{CF79377D-4CF1-4438-BF86-A9F9EB828B55}">
      <dsp:nvSpPr>
        <dsp:cNvPr id="0" name=""/>
        <dsp:cNvSpPr/>
      </dsp:nvSpPr>
      <dsp:spPr>
        <a:xfrm>
          <a:off x="0" y="2090079"/>
          <a:ext cx="10002417" cy="16714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BFD30-9DC6-48A1-8F30-B518AF9A9721}">
      <dsp:nvSpPr>
        <dsp:cNvPr id="0" name=""/>
        <dsp:cNvSpPr/>
      </dsp:nvSpPr>
      <dsp:spPr>
        <a:xfrm>
          <a:off x="505626" y="2466164"/>
          <a:ext cx="919320" cy="9193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45A62-0961-4D1E-ADCD-FB4B4C8CB468}">
      <dsp:nvSpPr>
        <dsp:cNvPr id="0" name=""/>
        <dsp:cNvSpPr/>
      </dsp:nvSpPr>
      <dsp:spPr>
        <a:xfrm>
          <a:off x="1930573" y="2090079"/>
          <a:ext cx="8071844" cy="1671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00" tIns="176900" rIns="176900" bIns="1769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500" kern="1200" dirty="0"/>
            <a:t>What initiative/s would your school like to try (or is planning to try)?</a:t>
          </a:r>
          <a:endParaRPr lang="en-US" sz="2500" kern="1200" dirty="0"/>
        </a:p>
      </dsp:txBody>
      <dsp:txXfrm>
        <a:off x="1930573" y="2090079"/>
        <a:ext cx="8071844" cy="1671491"/>
      </dsp:txXfrm>
    </dsp:sp>
    <dsp:sp modelId="{E6D8A2B5-DF66-481B-B7B1-793ADBE7874A}">
      <dsp:nvSpPr>
        <dsp:cNvPr id="0" name=""/>
        <dsp:cNvSpPr/>
      </dsp:nvSpPr>
      <dsp:spPr>
        <a:xfrm>
          <a:off x="0" y="4179443"/>
          <a:ext cx="10002417" cy="16714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3C262-4E56-4874-BC09-0CF11E9C1D29}">
      <dsp:nvSpPr>
        <dsp:cNvPr id="0" name=""/>
        <dsp:cNvSpPr/>
      </dsp:nvSpPr>
      <dsp:spPr>
        <a:xfrm>
          <a:off x="505626" y="4555529"/>
          <a:ext cx="919320" cy="9193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EB6C8-3EF2-4ED3-B8F7-E383A406534D}">
      <dsp:nvSpPr>
        <dsp:cNvPr id="0" name=""/>
        <dsp:cNvSpPr/>
      </dsp:nvSpPr>
      <dsp:spPr>
        <a:xfrm>
          <a:off x="1930573" y="4179443"/>
          <a:ext cx="8071844" cy="1671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00" tIns="176900" rIns="176900" bIns="1769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500" kern="1200"/>
            <a:t>What comments or questions do you have about anything we have discussed so far this weekend?</a:t>
          </a:r>
          <a:endParaRPr lang="en-US" sz="2500" kern="1200"/>
        </a:p>
      </dsp:txBody>
      <dsp:txXfrm>
        <a:off x="1930573" y="4179443"/>
        <a:ext cx="8071844" cy="16714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3399E1-4077-409E-935A-CAEB1FDEF57C}">
      <dsp:nvSpPr>
        <dsp:cNvPr id="0" name=""/>
        <dsp:cNvSpPr/>
      </dsp:nvSpPr>
      <dsp:spPr>
        <a:xfrm>
          <a:off x="1167152" y="283803"/>
          <a:ext cx="656542" cy="65654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B8B495-4BF6-4346-A08C-06D3747C7495}">
      <dsp:nvSpPr>
        <dsp:cNvPr id="0" name=""/>
        <dsp:cNvSpPr/>
      </dsp:nvSpPr>
      <dsp:spPr>
        <a:xfrm>
          <a:off x="765931" y="1173025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1. Student-level factors</a:t>
          </a:r>
          <a:endParaRPr lang="en-US" sz="1600" kern="1200" dirty="0"/>
        </a:p>
      </dsp:txBody>
      <dsp:txXfrm>
        <a:off x="765931" y="1173025"/>
        <a:ext cx="1458984" cy="583593"/>
      </dsp:txXfrm>
    </dsp:sp>
    <dsp:sp modelId="{B55A880F-D0B6-4E0D-ABE4-6817A290FED2}">
      <dsp:nvSpPr>
        <dsp:cNvPr id="0" name=""/>
        <dsp:cNvSpPr/>
      </dsp:nvSpPr>
      <dsp:spPr>
        <a:xfrm>
          <a:off x="2881459" y="283803"/>
          <a:ext cx="656542" cy="65654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B5CC08-66ED-47C3-93F8-ED2D7BDC0028}">
      <dsp:nvSpPr>
        <dsp:cNvPr id="0" name=""/>
        <dsp:cNvSpPr/>
      </dsp:nvSpPr>
      <dsp:spPr>
        <a:xfrm>
          <a:off x="2480238" y="1173025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2. Home/Family level factors</a:t>
          </a:r>
          <a:endParaRPr lang="en-US" sz="1600" kern="1200" dirty="0"/>
        </a:p>
      </dsp:txBody>
      <dsp:txXfrm>
        <a:off x="2480238" y="1173025"/>
        <a:ext cx="1458984" cy="583593"/>
      </dsp:txXfrm>
    </dsp:sp>
    <dsp:sp modelId="{0B284062-D5ED-4D55-83BB-65064094A537}">
      <dsp:nvSpPr>
        <dsp:cNvPr id="0" name=""/>
        <dsp:cNvSpPr/>
      </dsp:nvSpPr>
      <dsp:spPr>
        <a:xfrm>
          <a:off x="4595765" y="283803"/>
          <a:ext cx="656542" cy="65654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D1A4DF-325A-4844-A909-315A05F6CCB3}">
      <dsp:nvSpPr>
        <dsp:cNvPr id="0" name=""/>
        <dsp:cNvSpPr/>
      </dsp:nvSpPr>
      <dsp:spPr>
        <a:xfrm>
          <a:off x="4194544" y="1173025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3. School/Society level factors</a:t>
          </a:r>
          <a:endParaRPr lang="en-US" sz="1600" kern="1200" dirty="0"/>
        </a:p>
      </dsp:txBody>
      <dsp:txXfrm>
        <a:off x="4194544" y="1173025"/>
        <a:ext cx="1458984" cy="583593"/>
      </dsp:txXfrm>
    </dsp:sp>
    <dsp:sp modelId="{C0B785A0-9845-4F0B-BF1E-179F8E528BBF}">
      <dsp:nvSpPr>
        <dsp:cNvPr id="0" name=""/>
        <dsp:cNvSpPr/>
      </dsp:nvSpPr>
      <dsp:spPr>
        <a:xfrm>
          <a:off x="1167152" y="2121365"/>
          <a:ext cx="656542" cy="65654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A600AF1-3C7B-4802-B872-BA997E9E2B34}">
      <dsp:nvSpPr>
        <dsp:cNvPr id="0" name=""/>
        <dsp:cNvSpPr/>
      </dsp:nvSpPr>
      <dsp:spPr>
        <a:xfrm>
          <a:off x="765931" y="3010587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4. Classroom-level factors</a:t>
          </a:r>
          <a:endParaRPr lang="en-US" sz="1600" kern="1200" dirty="0"/>
        </a:p>
      </dsp:txBody>
      <dsp:txXfrm>
        <a:off x="765931" y="3010587"/>
        <a:ext cx="1458984" cy="583593"/>
      </dsp:txXfrm>
    </dsp:sp>
    <dsp:sp modelId="{51784C78-143A-44FB-8E50-CA5E5741A034}">
      <dsp:nvSpPr>
        <dsp:cNvPr id="0" name=""/>
        <dsp:cNvSpPr/>
      </dsp:nvSpPr>
      <dsp:spPr>
        <a:xfrm>
          <a:off x="2881459" y="2121365"/>
          <a:ext cx="656542" cy="65654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51EEE-CA10-42EB-A7E8-6A543DC28E50}">
      <dsp:nvSpPr>
        <dsp:cNvPr id="0" name=""/>
        <dsp:cNvSpPr/>
      </dsp:nvSpPr>
      <dsp:spPr>
        <a:xfrm>
          <a:off x="2480238" y="3010587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5. Teacher-level factors</a:t>
          </a:r>
          <a:endParaRPr lang="en-US" sz="1600" kern="1200" dirty="0"/>
        </a:p>
      </dsp:txBody>
      <dsp:txXfrm>
        <a:off x="2480238" y="3010587"/>
        <a:ext cx="1458984" cy="583593"/>
      </dsp:txXfrm>
    </dsp:sp>
    <dsp:sp modelId="{729B0ABF-4183-43DE-B507-F6E590DC2029}">
      <dsp:nvSpPr>
        <dsp:cNvPr id="0" name=""/>
        <dsp:cNvSpPr/>
      </dsp:nvSpPr>
      <dsp:spPr>
        <a:xfrm>
          <a:off x="4595765" y="2121365"/>
          <a:ext cx="656542" cy="65654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77626F-904A-44BA-9994-E5C18C12FEFF}">
      <dsp:nvSpPr>
        <dsp:cNvPr id="0" name=""/>
        <dsp:cNvSpPr/>
      </dsp:nvSpPr>
      <dsp:spPr>
        <a:xfrm>
          <a:off x="4194544" y="3010587"/>
          <a:ext cx="1458984" cy="5835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/>
            <a:t>6. Curriculum-level factors</a:t>
          </a:r>
          <a:endParaRPr lang="en-US" sz="1600" kern="1200" dirty="0"/>
        </a:p>
      </dsp:txBody>
      <dsp:txXfrm>
        <a:off x="4194544" y="3010587"/>
        <a:ext cx="1458984" cy="5835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2D8C3D-7640-4EC4-B66B-6A46A1243E09}">
      <dsp:nvSpPr>
        <dsp:cNvPr id="0" name=""/>
        <dsp:cNvSpPr/>
      </dsp:nvSpPr>
      <dsp:spPr>
        <a:xfrm>
          <a:off x="0" y="714"/>
          <a:ext cx="10002417" cy="16714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2CFE8-8B3B-410A-8CD0-C7CA4C02C6D8}">
      <dsp:nvSpPr>
        <dsp:cNvPr id="0" name=""/>
        <dsp:cNvSpPr/>
      </dsp:nvSpPr>
      <dsp:spPr>
        <a:xfrm>
          <a:off x="505626" y="376799"/>
          <a:ext cx="919320" cy="9193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12870-92AA-4249-BF72-E80C203B71D6}">
      <dsp:nvSpPr>
        <dsp:cNvPr id="0" name=""/>
        <dsp:cNvSpPr/>
      </dsp:nvSpPr>
      <dsp:spPr>
        <a:xfrm>
          <a:off x="1930573" y="714"/>
          <a:ext cx="8071844" cy="1671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00" tIns="176900" rIns="176900" bIns="1769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500" kern="1200" dirty="0"/>
            <a:t>In thinking about how your school positively impacts the development of children/youth, what is one initiative your school has tried that has made a difference?</a:t>
          </a:r>
          <a:endParaRPr lang="en-US" sz="2500" kern="1200" dirty="0"/>
        </a:p>
      </dsp:txBody>
      <dsp:txXfrm>
        <a:off x="1930573" y="714"/>
        <a:ext cx="8071844" cy="1671491"/>
      </dsp:txXfrm>
    </dsp:sp>
    <dsp:sp modelId="{CF79377D-4CF1-4438-BF86-A9F9EB828B55}">
      <dsp:nvSpPr>
        <dsp:cNvPr id="0" name=""/>
        <dsp:cNvSpPr/>
      </dsp:nvSpPr>
      <dsp:spPr>
        <a:xfrm>
          <a:off x="0" y="2090079"/>
          <a:ext cx="10002417" cy="16714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2BFD30-9DC6-48A1-8F30-B518AF9A9721}">
      <dsp:nvSpPr>
        <dsp:cNvPr id="0" name=""/>
        <dsp:cNvSpPr/>
      </dsp:nvSpPr>
      <dsp:spPr>
        <a:xfrm>
          <a:off x="505626" y="2466164"/>
          <a:ext cx="919320" cy="9193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345A62-0961-4D1E-ADCD-FB4B4C8CB468}">
      <dsp:nvSpPr>
        <dsp:cNvPr id="0" name=""/>
        <dsp:cNvSpPr/>
      </dsp:nvSpPr>
      <dsp:spPr>
        <a:xfrm>
          <a:off x="1930573" y="2090079"/>
          <a:ext cx="8071844" cy="1671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00" tIns="176900" rIns="176900" bIns="1769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500" kern="1200" dirty="0"/>
            <a:t>What initiative/s would your school like to try (or is planning to try)?</a:t>
          </a:r>
          <a:endParaRPr lang="en-US" sz="2500" kern="1200" dirty="0"/>
        </a:p>
      </dsp:txBody>
      <dsp:txXfrm>
        <a:off x="1930573" y="2090079"/>
        <a:ext cx="8071844" cy="1671491"/>
      </dsp:txXfrm>
    </dsp:sp>
    <dsp:sp modelId="{E6D8A2B5-DF66-481B-B7B1-793ADBE7874A}">
      <dsp:nvSpPr>
        <dsp:cNvPr id="0" name=""/>
        <dsp:cNvSpPr/>
      </dsp:nvSpPr>
      <dsp:spPr>
        <a:xfrm>
          <a:off x="0" y="4179443"/>
          <a:ext cx="10002417" cy="1671491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3C262-4E56-4874-BC09-0CF11E9C1D29}">
      <dsp:nvSpPr>
        <dsp:cNvPr id="0" name=""/>
        <dsp:cNvSpPr/>
      </dsp:nvSpPr>
      <dsp:spPr>
        <a:xfrm>
          <a:off x="505626" y="4555529"/>
          <a:ext cx="919320" cy="9193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9EB6C8-3EF2-4ED3-B8F7-E383A406534D}">
      <dsp:nvSpPr>
        <dsp:cNvPr id="0" name=""/>
        <dsp:cNvSpPr/>
      </dsp:nvSpPr>
      <dsp:spPr>
        <a:xfrm>
          <a:off x="1930573" y="4179443"/>
          <a:ext cx="8071844" cy="16714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6900" tIns="176900" rIns="176900" bIns="176900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500" kern="1200"/>
            <a:t>What comments or questions do you have about anything we have discussed so far this weekend?</a:t>
          </a:r>
          <a:endParaRPr lang="en-US" sz="2500" kern="1200"/>
        </a:p>
      </dsp:txBody>
      <dsp:txXfrm>
        <a:off x="1930573" y="4179443"/>
        <a:ext cx="8071844" cy="167149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3A58A-A45F-4323-9D2C-24F110549B27}">
      <dsp:nvSpPr>
        <dsp:cNvPr id="0" name=""/>
        <dsp:cNvSpPr/>
      </dsp:nvSpPr>
      <dsp:spPr>
        <a:xfrm>
          <a:off x="0" y="321184"/>
          <a:ext cx="6245265" cy="35100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“Our heavenly Father has a thousand ways to provide for us of which we know nothing. Those who accept the one principle of making the service of God supreme will find perplexities vanish and a plain path before their feet.”</a:t>
          </a:r>
          <a:endParaRPr lang="en-US" sz="3000" kern="1200" dirty="0"/>
        </a:p>
      </dsp:txBody>
      <dsp:txXfrm>
        <a:off x="171344" y="492528"/>
        <a:ext cx="5902577" cy="3167312"/>
      </dsp:txXfrm>
    </dsp:sp>
    <dsp:sp modelId="{D7E7990D-2BC6-46C0-99EF-052A766270CB}">
      <dsp:nvSpPr>
        <dsp:cNvPr id="0" name=""/>
        <dsp:cNvSpPr/>
      </dsp:nvSpPr>
      <dsp:spPr>
        <a:xfrm>
          <a:off x="0" y="3917584"/>
          <a:ext cx="6245265" cy="1350577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000" kern="1200" dirty="0"/>
            <a:t>MH 281</a:t>
          </a:r>
          <a:br>
            <a:rPr lang="en-US" sz="3000" kern="1200" dirty="0"/>
          </a:br>
          <a:endParaRPr lang="en-US" sz="3000" kern="1200" dirty="0"/>
        </a:p>
      </dsp:txBody>
      <dsp:txXfrm>
        <a:off x="65930" y="3983514"/>
        <a:ext cx="6113405" cy="121871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E3A58A-A45F-4323-9D2C-24F110549B27}">
      <dsp:nvSpPr>
        <dsp:cNvPr id="0" name=""/>
        <dsp:cNvSpPr/>
      </dsp:nvSpPr>
      <dsp:spPr>
        <a:xfrm>
          <a:off x="0" y="27893"/>
          <a:ext cx="6245265" cy="27120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“Some trust in chariots and some in horses, but we trust in the name of the LORD our God.”</a:t>
          </a:r>
        </a:p>
      </dsp:txBody>
      <dsp:txXfrm>
        <a:off x="132392" y="160285"/>
        <a:ext cx="5980481" cy="2447275"/>
      </dsp:txXfrm>
    </dsp:sp>
    <dsp:sp modelId="{D7E7990D-2BC6-46C0-99EF-052A766270CB}">
      <dsp:nvSpPr>
        <dsp:cNvPr id="0" name=""/>
        <dsp:cNvSpPr/>
      </dsp:nvSpPr>
      <dsp:spPr>
        <a:xfrm>
          <a:off x="0" y="2849393"/>
          <a:ext cx="6245265" cy="271205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/>
            <a:t>Psalm 20:7</a:t>
          </a:r>
          <a:br>
            <a:rPr lang="en-US" sz="3800" kern="1200"/>
          </a:br>
          <a:endParaRPr lang="en-US" sz="3800" kern="1200"/>
        </a:p>
      </dsp:txBody>
      <dsp:txXfrm>
        <a:off x="132392" y="2981785"/>
        <a:ext cx="5980481" cy="24472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0AC534-85E7-493F-A98F-BED3E26E7BAD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9C65F5-A545-4700-B2B3-69B4B3EE64D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02613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Melbourne</a:t>
            </a:r>
            <a:r>
              <a:rPr lang="en-US" baseline="0" dirty="0"/>
              <a:t> project.  Difference in two </a:t>
            </a:r>
            <a:r>
              <a:rPr lang="en-US" baseline="0" dirty="0" err="1"/>
              <a:t>Lalor</a:t>
            </a:r>
            <a:r>
              <a:rPr lang="en-US" baseline="0" dirty="0"/>
              <a:t> Schools.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20BFC5-3E38-48DD-B7CD-53F7BE6B04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6828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4538"/>
            <a:ext cx="6616700" cy="3722687"/>
          </a:xfrm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0084" y="4714710"/>
            <a:ext cx="5437507" cy="44683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3139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E4C78-9C72-5CD2-F712-93EE720FD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1F817B-EABA-08B4-106A-6C0873249E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2788C-0917-0DDB-7988-042CAD739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163FB-04A4-1A6A-EBA7-B414C85A0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13824-6B2C-31BC-DC4C-77E57A23C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9344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45835-9922-6DB4-B765-044B1D25F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9EA9F-ADD2-BC4F-3772-E51CC9650E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EA5579-CB16-9728-4E11-13CD27B5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6118F-F654-9523-8AD2-2BC98212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3F4E8A-AAEA-C923-9CB8-E099AEEF5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3705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742AA04-8690-CAE3-A949-053D489385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63B1AB-96CE-EB67-0F51-5B8A968BF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F6412-9D9D-0CEE-EAE3-EB4E3EA56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30D868-709C-A10F-CE54-111E643F0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19832-AC0F-630B-9773-FE781D3F7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09760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D598C-C7B9-40F4-8095-D3EE9621032A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8896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97C1CC21-6030-49B1-8087-4E0AC4179240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399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63ECA-9C7A-44ED-8F98-F801CCA6537E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340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EB17FE2-70BC-4CE2-95B4-6B93C0D5E104}" type="datetime1">
              <a:rPr lang="en-US" smtClean="0"/>
              <a:t>7/27/2023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748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FBCBA-8B8D-4158-9419-F48826F6A251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864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5BE68-E69C-49D7-9E14-799C508A13B6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789341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01900-C4C4-4142-80F9-7263FFF17543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536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16D93-F363-47DE-AB88-6AC2A3C1B259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880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1DF18-3AFD-5CBF-E94E-E0111EA65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5DE4B-5BD2-BDB4-780A-DB4788163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62A3F-96AF-8C62-1761-58EB79927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87C87-4C97-8AB7-E95F-CEFB380C0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352E1F-D409-A9A1-0A6F-66108FE2C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1851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3B42AA49-645C-40DF-B0AA-A088D9E37C9D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0067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70E175F2-44B6-470C-AC37-D36A96197790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382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54D6AE-8F3E-40CA-8335-2E04B912BE3F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8749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FF5656BD-41EE-4B24-9020-B5914ADF3EF7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9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6D8A-BD97-9936-4F3D-74D3501AE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63285-330D-E234-B9E9-52BDC05FE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39FEE3-C424-68D9-D6E9-5A0B4351D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C953E8-A537-1DF1-6C5B-DDEB1243F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B1A45-08D8-D18A-C7D2-E420BADBE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487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C9EBF-D69B-6253-5F7A-FEC60ED5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0DCA3-751C-8298-FCD6-A80F40D759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BAC342-A757-B74E-0FDA-A3F69886C7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5ADA77-4FED-7054-757D-A8650FA2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5986EF-587F-7761-511F-F205731D4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2568E-B24E-7473-8C83-C22AAFCDC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108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BC0E-A7B5-E289-274A-B512246D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71659-62F9-CF6D-C077-7F7D52A64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897795-CBC3-2F60-9B85-97E41AC55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4C7478-0B56-55EF-107E-0A51C92ECB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7AABA6-DF29-9F73-B13E-CCA8471E3C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CD54F38-F3BF-2B63-CACB-DD9B0120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4B3862-3607-4338-5000-A6DBA903B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15C7F3-A453-D04F-5A10-472ABB049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9913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773F-1428-25FB-81AD-A80D5DFF1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11919-7D5B-8C86-E97C-43C8E128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5D686A-558F-5DC3-4F52-84217CB58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4C60EA-AE79-3677-E9AD-41A54460C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65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EB85E9-2388-FE9E-2149-91B684A5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7F5118-EFE4-E736-4CE9-F36B0E808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40AA4-014F-FA79-6484-520388350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7354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DEFD6-669A-396E-E5C5-DA8E5063A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EED7A0-EBFC-4A06-36BF-37F8F6487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091C23-EF7B-7A9F-9DEC-872F4CA91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0ECF53-7387-E2E6-3FE3-B23583079D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F93774-1B5D-FE5F-A72A-395324EE3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546DA-FDE8-827E-749F-05834DDB4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2358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F2963-7590-74CE-656F-897489EC9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09FA6A-0D8D-7E93-AE53-FA99B06E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0AEB9E-DE3A-F728-011A-02584A873D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8022E-5275-C1A4-D6F2-666F35B34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63DB3F-1EDA-6A83-CF66-63C854425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D0BAF7-23B4-735C-1ED2-92A5CC499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4515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B55F05-C59F-6BCC-487C-0406DDB03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095681-4C0F-3BFD-E171-A57C81A11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D89B1-C49A-7A3A-6A84-EE0AB906AE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C1A96-362F-4810-B7AB-B7E6C7748E16}" type="datetimeFigureOut">
              <a:rPr lang="en-AU" smtClean="0"/>
              <a:t>27/07/2023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6B198-1729-5B9B-54B3-23D5BE350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463D2-91EC-70D1-B075-4E34323B48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C1AFA-91D0-4A92-9AEE-09A99173117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51645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979280D5-DA45-4FDA-A685-BCEE2D7B4958}" type="datetime1">
              <a:rPr lang="en-US" smtClean="0"/>
              <a:t>7/27/2023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r>
              <a:rPr lang="fr-FR"/>
              <a:t>Trans-European Division Quinquennial Education Convention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95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chart" Target="../charts/char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acer.edu.au/research_conference_2003/4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8">
            <a:extLst>
              <a:ext uri="{FF2B5EF4-FFF2-40B4-BE49-F238E27FC236}">
                <a16:creationId xmlns:a16="http://schemas.microsoft.com/office/drawing/2014/main" id="{0DBF1ABE-8590-450D-BB49-BDDCCF3EE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8" name="Picture 3" descr="A blue abstract watercolor pattern on a white background">
            <a:extLst>
              <a:ext uri="{FF2B5EF4-FFF2-40B4-BE49-F238E27FC236}">
                <a16:creationId xmlns:a16="http://schemas.microsoft.com/office/drawing/2014/main" id="{83E2D94E-E2A6-F3C1-D45D-0389533558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34" r="-1" b="1074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9" name="Freeform: Shape 10">
            <a:extLst>
              <a:ext uri="{FF2B5EF4-FFF2-40B4-BE49-F238E27FC236}">
                <a16:creationId xmlns:a16="http://schemas.microsoft.com/office/drawing/2014/main" id="{391F8D69-709A-4575-A393-B4C26481AF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966083" y="0"/>
            <a:ext cx="9841377" cy="6858000"/>
          </a:xfrm>
          <a:custGeom>
            <a:avLst/>
            <a:gdLst>
              <a:gd name="connsiteX0" fmla="*/ 8218354 w 9841377"/>
              <a:gd name="connsiteY0" fmla="*/ 0 h 6858000"/>
              <a:gd name="connsiteX1" fmla="*/ 5551962 w 9841377"/>
              <a:gd name="connsiteY1" fmla="*/ 0 h 6858000"/>
              <a:gd name="connsiteX2" fmla="*/ 5482342 w 9841377"/>
              <a:gd name="connsiteY2" fmla="*/ 0 h 6858000"/>
              <a:gd name="connsiteX3" fmla="*/ 4359035 w 9841377"/>
              <a:gd name="connsiteY3" fmla="*/ 0 h 6858000"/>
              <a:gd name="connsiteX4" fmla="*/ 4289415 w 9841377"/>
              <a:gd name="connsiteY4" fmla="*/ 0 h 6858000"/>
              <a:gd name="connsiteX5" fmla="*/ 1623023 w 9841377"/>
              <a:gd name="connsiteY5" fmla="*/ 0 h 6858000"/>
              <a:gd name="connsiteX6" fmla="*/ 1600899 w 9841377"/>
              <a:gd name="connsiteY6" fmla="*/ 14997 h 6858000"/>
              <a:gd name="connsiteX7" fmla="*/ 0 w 9841377"/>
              <a:gd name="connsiteY7" fmla="*/ 3621656 h 6858000"/>
              <a:gd name="connsiteX8" fmla="*/ 1874350 w 9841377"/>
              <a:gd name="connsiteY8" fmla="*/ 6374814 h 6858000"/>
              <a:gd name="connsiteX9" fmla="*/ 2390998 w 9841377"/>
              <a:gd name="connsiteY9" fmla="*/ 6780599 h 6858000"/>
              <a:gd name="connsiteX10" fmla="*/ 2502754 w 9841377"/>
              <a:gd name="connsiteY10" fmla="*/ 6858000 h 6858000"/>
              <a:gd name="connsiteX11" fmla="*/ 4289415 w 9841377"/>
              <a:gd name="connsiteY11" fmla="*/ 6858000 h 6858000"/>
              <a:gd name="connsiteX12" fmla="*/ 4359035 w 9841377"/>
              <a:gd name="connsiteY12" fmla="*/ 6858000 h 6858000"/>
              <a:gd name="connsiteX13" fmla="*/ 5482342 w 9841377"/>
              <a:gd name="connsiteY13" fmla="*/ 6858000 h 6858000"/>
              <a:gd name="connsiteX14" fmla="*/ 5551962 w 9841377"/>
              <a:gd name="connsiteY14" fmla="*/ 6858000 h 6858000"/>
              <a:gd name="connsiteX15" fmla="*/ 7338623 w 9841377"/>
              <a:gd name="connsiteY15" fmla="*/ 6858000 h 6858000"/>
              <a:gd name="connsiteX16" fmla="*/ 7450379 w 9841377"/>
              <a:gd name="connsiteY16" fmla="*/ 6780599 h 6858000"/>
              <a:gd name="connsiteX17" fmla="*/ 7967027 w 9841377"/>
              <a:gd name="connsiteY17" fmla="*/ 6374814 h 6858000"/>
              <a:gd name="connsiteX18" fmla="*/ 9841377 w 9841377"/>
              <a:gd name="connsiteY18" fmla="*/ 3621656 h 6858000"/>
              <a:gd name="connsiteX19" fmla="*/ 8240478 w 9841377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41377" h="6858000">
                <a:moveTo>
                  <a:pt x="8218354" y="0"/>
                </a:moveTo>
                <a:lnTo>
                  <a:pt x="5551962" y="0"/>
                </a:lnTo>
                <a:lnTo>
                  <a:pt x="5482342" y="0"/>
                </a:lnTo>
                <a:lnTo>
                  <a:pt x="4359035" y="0"/>
                </a:lnTo>
                <a:lnTo>
                  <a:pt x="4289415" y="0"/>
                </a:lnTo>
                <a:lnTo>
                  <a:pt x="1623023" y="0"/>
                </a:lnTo>
                <a:lnTo>
                  <a:pt x="1600899" y="14997"/>
                </a:lnTo>
                <a:cubicBezTo>
                  <a:pt x="573736" y="754641"/>
                  <a:pt x="0" y="2093192"/>
                  <a:pt x="0" y="3621656"/>
                </a:cubicBezTo>
                <a:cubicBezTo>
                  <a:pt x="0" y="4969131"/>
                  <a:pt x="928725" y="5602839"/>
                  <a:pt x="1874350" y="6374814"/>
                </a:cubicBezTo>
                <a:cubicBezTo>
                  <a:pt x="2046553" y="6515397"/>
                  <a:pt x="2217180" y="6653108"/>
                  <a:pt x="2390998" y="6780599"/>
                </a:cubicBezTo>
                <a:lnTo>
                  <a:pt x="2502754" y="6858000"/>
                </a:lnTo>
                <a:lnTo>
                  <a:pt x="4289415" y="6858000"/>
                </a:lnTo>
                <a:lnTo>
                  <a:pt x="4359035" y="6858000"/>
                </a:lnTo>
                <a:lnTo>
                  <a:pt x="5482342" y="6858000"/>
                </a:lnTo>
                <a:lnTo>
                  <a:pt x="5551962" y="6858000"/>
                </a:lnTo>
                <a:lnTo>
                  <a:pt x="7338623" y="6858000"/>
                </a:lnTo>
                <a:lnTo>
                  <a:pt x="7450379" y="6780599"/>
                </a:lnTo>
                <a:cubicBezTo>
                  <a:pt x="7624197" y="6653108"/>
                  <a:pt x="7794824" y="6515397"/>
                  <a:pt x="7967027" y="6374814"/>
                </a:cubicBezTo>
                <a:cubicBezTo>
                  <a:pt x="8912652" y="5602839"/>
                  <a:pt x="9841377" y="4969131"/>
                  <a:pt x="9841377" y="3621656"/>
                </a:cubicBezTo>
                <a:cubicBezTo>
                  <a:pt x="9841377" y="2093192"/>
                  <a:pt x="9267641" y="754641"/>
                  <a:pt x="8240478" y="149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12">
            <a:extLst>
              <a:ext uri="{FF2B5EF4-FFF2-40B4-BE49-F238E27FC236}">
                <a16:creationId xmlns:a16="http://schemas.microsoft.com/office/drawing/2014/main" id="{C87A50C4-1191-461A-9E09-C8057F2AF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3035" y="0"/>
            <a:ext cx="2265453" cy="6858000"/>
          </a:xfrm>
          <a:custGeom>
            <a:avLst/>
            <a:gdLst>
              <a:gd name="connsiteX0" fmla="*/ 1117108 w 2265453"/>
              <a:gd name="connsiteY0" fmla="*/ 0 h 6858000"/>
              <a:gd name="connsiteX1" fmla="*/ 1099628 w 2265453"/>
              <a:gd name="connsiteY1" fmla="*/ 0 h 6858000"/>
              <a:gd name="connsiteX2" fmla="*/ 1175238 w 2265453"/>
              <a:gd name="connsiteY2" fmla="*/ 82371 h 6858000"/>
              <a:gd name="connsiteX3" fmla="*/ 2240276 w 2265453"/>
              <a:gd name="connsiteY3" fmla="*/ 3734791 h 6858000"/>
              <a:gd name="connsiteX4" fmla="*/ 274951 w 2265453"/>
              <a:gd name="connsiteY4" fmla="*/ 6634678 h 6858000"/>
              <a:gd name="connsiteX5" fmla="*/ 12802 w 2265453"/>
              <a:gd name="connsiteY5" fmla="*/ 6848127 h 6858000"/>
              <a:gd name="connsiteX6" fmla="*/ 0 w 2265453"/>
              <a:gd name="connsiteY6" fmla="*/ 6858000 h 6858000"/>
              <a:gd name="connsiteX7" fmla="*/ 19410 w 2265453"/>
              <a:gd name="connsiteY7" fmla="*/ 6858000 h 6858000"/>
              <a:gd name="connsiteX8" fmla="*/ 31082 w 2265453"/>
              <a:gd name="connsiteY8" fmla="*/ 6848998 h 6858000"/>
              <a:gd name="connsiteX9" fmla="*/ 293230 w 2265453"/>
              <a:gd name="connsiteY9" fmla="*/ 6635549 h 6858000"/>
              <a:gd name="connsiteX10" fmla="*/ 2258555 w 2265453"/>
              <a:gd name="connsiteY10" fmla="*/ 3735662 h 6858000"/>
              <a:gd name="connsiteX11" fmla="*/ 1193518 w 2265453"/>
              <a:gd name="connsiteY11" fmla="*/ 832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65453" h="6858000">
                <a:moveTo>
                  <a:pt x="1117108" y="0"/>
                </a:moveTo>
                <a:lnTo>
                  <a:pt x="1099628" y="0"/>
                </a:lnTo>
                <a:lnTo>
                  <a:pt x="1175238" y="82371"/>
                </a:lnTo>
                <a:cubicBezTo>
                  <a:pt x="1926546" y="957940"/>
                  <a:pt x="2303836" y="2277119"/>
                  <a:pt x="2240276" y="3734791"/>
                </a:cubicBezTo>
                <a:cubicBezTo>
                  <a:pt x="2176522" y="5196911"/>
                  <a:pt x="1237280" y="5841173"/>
                  <a:pt x="274951" y="6634678"/>
                </a:cubicBezTo>
                <a:cubicBezTo>
                  <a:pt x="187328" y="6706930"/>
                  <a:pt x="100126" y="6778421"/>
                  <a:pt x="12802" y="6848127"/>
                </a:cubicBezTo>
                <a:lnTo>
                  <a:pt x="0" y="6858000"/>
                </a:lnTo>
                <a:lnTo>
                  <a:pt x="19410" y="6858000"/>
                </a:lnTo>
                <a:lnTo>
                  <a:pt x="31082" y="6848998"/>
                </a:lnTo>
                <a:cubicBezTo>
                  <a:pt x="118405" y="6779292"/>
                  <a:pt x="205608" y="6707801"/>
                  <a:pt x="293230" y="6635549"/>
                </a:cubicBezTo>
                <a:cubicBezTo>
                  <a:pt x="1255560" y="5842045"/>
                  <a:pt x="2194802" y="5197782"/>
                  <a:pt x="2258555" y="3735662"/>
                </a:cubicBezTo>
                <a:cubicBezTo>
                  <a:pt x="2322115" y="2277991"/>
                  <a:pt x="1944825" y="958811"/>
                  <a:pt x="1193518" y="832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1" name="Freeform: Shape 14">
            <a:extLst>
              <a:ext uri="{FF2B5EF4-FFF2-40B4-BE49-F238E27FC236}">
                <a16:creationId xmlns:a16="http://schemas.microsoft.com/office/drawing/2014/main" id="{BC87DA9F-8DB2-4D48-8716-A928FBB8A5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1033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16">
            <a:extLst>
              <a:ext uri="{FF2B5EF4-FFF2-40B4-BE49-F238E27FC236}">
                <a16:creationId xmlns:a16="http://schemas.microsoft.com/office/drawing/2014/main" id="{195EA065-AC5D-431D-927E-87FF05884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619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3" name="Freeform: Shape 18">
            <a:extLst>
              <a:ext uri="{FF2B5EF4-FFF2-40B4-BE49-F238E27FC236}">
                <a16:creationId xmlns:a16="http://schemas.microsoft.com/office/drawing/2014/main" id="{46934B3C-D73F-4CD0-95B1-0244D662D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523292" y="0"/>
            <a:ext cx="2486322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186E29-E8C2-423F-2F84-088456B6D6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0" y="1346268"/>
            <a:ext cx="7810500" cy="2392014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/>
              <a:t>Growing Amidst the Challenges</a:t>
            </a:r>
            <a:endParaRPr lang="en-GB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A77B53-313B-CDC1-168B-A35FDBE0E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9375" y="4471606"/>
            <a:ext cx="6953250" cy="2036769"/>
          </a:xfrm>
        </p:spPr>
        <p:txBody>
          <a:bodyPr anchor="t">
            <a:normAutofit fontScale="25000" lnSpcReduction="20000"/>
          </a:bodyPr>
          <a:lstStyle/>
          <a:p>
            <a:pPr algn="ctr"/>
            <a:endParaRPr lang="fr-FR" sz="2900" b="1" dirty="0"/>
          </a:p>
          <a:p>
            <a:pPr algn="ctr"/>
            <a:r>
              <a:rPr lang="fr-FR" sz="5000" b="1" dirty="0"/>
              <a:t>Trans-</a:t>
            </a:r>
            <a:r>
              <a:rPr lang="fr-FR" sz="5000" b="1" dirty="0" err="1"/>
              <a:t>European</a:t>
            </a:r>
            <a:r>
              <a:rPr lang="fr-FR" sz="5000" b="1" dirty="0"/>
              <a:t> Division </a:t>
            </a:r>
          </a:p>
          <a:p>
            <a:pPr algn="ctr"/>
            <a:r>
              <a:rPr lang="fr-FR" sz="5000" b="1" dirty="0" err="1"/>
              <a:t>Quinquennial</a:t>
            </a:r>
            <a:r>
              <a:rPr lang="fr-FR" sz="5000" b="1" dirty="0"/>
              <a:t> Education Convention</a:t>
            </a:r>
          </a:p>
          <a:p>
            <a:pPr algn="ctr"/>
            <a:r>
              <a:rPr lang="fr-FR" sz="5000" b="1" dirty="0" err="1"/>
              <a:t>Hotel</a:t>
            </a:r>
            <a:r>
              <a:rPr lang="fr-FR" sz="5000" b="1" dirty="0"/>
              <a:t> </a:t>
            </a:r>
            <a:r>
              <a:rPr lang="fr-FR" sz="5000" b="1" dirty="0" err="1"/>
              <a:t>Izvor</a:t>
            </a:r>
            <a:endParaRPr lang="fr-FR" sz="5000" b="1" dirty="0"/>
          </a:p>
          <a:p>
            <a:pPr algn="ctr"/>
            <a:r>
              <a:rPr lang="fr-FR" sz="5000" b="1" dirty="0" err="1"/>
              <a:t>Serbia</a:t>
            </a:r>
            <a:endParaRPr lang="fr-FR" sz="5000" b="1" dirty="0"/>
          </a:p>
          <a:p>
            <a:pPr algn="ctr"/>
            <a:r>
              <a:rPr lang="en-US" sz="5000" b="1" dirty="0"/>
              <a:t>July 26-30, 2023</a:t>
            </a:r>
          </a:p>
          <a:p>
            <a:pPr algn="ctr"/>
            <a:endParaRPr lang="en-GB" dirty="0"/>
          </a:p>
        </p:txBody>
      </p:sp>
      <p:pic>
        <p:nvPicPr>
          <p:cNvPr id="5" name="Picture 4" descr="A blue logo with a cross and wings&#10;&#10;Description automatically generated">
            <a:extLst>
              <a:ext uri="{FF2B5EF4-FFF2-40B4-BE49-F238E27FC236}">
                <a16:creationId xmlns:a16="http://schemas.microsoft.com/office/drawing/2014/main" id="{8957FFA1-8BE3-9ED4-196A-2B31A721A1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7460" y="5307106"/>
            <a:ext cx="1213256" cy="13488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42380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ook cover with colorful ovals&#10;&#10;Description automatically generated">
            <a:extLst>
              <a:ext uri="{FF2B5EF4-FFF2-40B4-BE49-F238E27FC236}">
                <a16:creationId xmlns:a16="http://schemas.microsoft.com/office/drawing/2014/main" id="{DFDC019C-69D9-5C15-6120-D6023E715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729" y="1586204"/>
            <a:ext cx="2768497" cy="3953368"/>
          </a:xfrm>
          <a:prstGeom prst="rect">
            <a:avLst/>
          </a:prstGeom>
        </p:spPr>
      </p:pic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8222D1A8-8BE4-690F-4638-FFAC7E56AB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5034631"/>
              </p:ext>
            </p:extLst>
          </p:nvPr>
        </p:nvGraphicFramePr>
        <p:xfrm>
          <a:off x="678025" y="1586204"/>
          <a:ext cx="6419461" cy="387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59093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raising her hand in a classroom&#10;&#10;Description automatically generated">
            <a:extLst>
              <a:ext uri="{FF2B5EF4-FFF2-40B4-BE49-F238E27FC236}">
                <a16:creationId xmlns:a16="http://schemas.microsoft.com/office/drawing/2014/main" id="{EF15DB32-9B0E-31DA-A247-64C1A09D29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7AD42-9A32-3578-0A5E-1D6055EC120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1. Student-level Factors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2519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64B2BA-3910-5B3C-9032-44A41040A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381" y="82018"/>
            <a:ext cx="9938218" cy="35339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7E7388-CE23-F816-9F44-C535D8A8E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401" y="3303038"/>
            <a:ext cx="9521679" cy="334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99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51BE8-EC9F-DA58-EDF9-52D7E9E93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974" y="331948"/>
            <a:ext cx="9144373" cy="3097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08E754-F93F-C328-A68B-D534460A06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8973" y="3428999"/>
            <a:ext cx="9045399" cy="296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88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446ED9-DD64-4ED2-A554-44E5A1EDDB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4415" y="395887"/>
            <a:ext cx="9035677" cy="30975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40411E-E92F-4A90-B0C2-6012539E76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4416" y="3493426"/>
            <a:ext cx="9035676" cy="319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75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amily sitting at a table eating&#10;&#10;Description automatically generated">
            <a:extLst>
              <a:ext uri="{FF2B5EF4-FFF2-40B4-BE49-F238E27FC236}">
                <a16:creationId xmlns:a16="http://schemas.microsoft.com/office/drawing/2014/main" id="{967E13C7-9A3C-7F2D-5A06-A891F2284C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7AD42-9A32-3578-0A5E-1D6055EC120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2. The Home &amp; Family</a:t>
            </a:r>
          </a:p>
        </p:txBody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397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947DE-6BC4-BED2-6FDA-7DA61513C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534" y="363730"/>
            <a:ext cx="9010296" cy="2998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197434-BA6C-5C33-3673-C06235705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024" y="3876218"/>
            <a:ext cx="8851317" cy="28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58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940A93-97D1-4AA0-2C2B-7119AF4CDC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7102" y="373599"/>
            <a:ext cx="7913808" cy="2462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6E8E4C-EC45-D0AA-AAA1-B3C51AE3D1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7102" y="3197663"/>
            <a:ext cx="7913282" cy="270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074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4456F2-45A8-FA07-8019-50BEA0262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240" y="341717"/>
            <a:ext cx="7500152" cy="2594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6D2E6A-78BB-BA9D-B7BB-6C195FF41C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239" y="3383108"/>
            <a:ext cx="7592537" cy="2594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58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children in school uniforms&#10;&#10;Description automatically generated">
            <a:extLst>
              <a:ext uri="{FF2B5EF4-FFF2-40B4-BE49-F238E27FC236}">
                <a16:creationId xmlns:a16="http://schemas.microsoft.com/office/drawing/2014/main" id="{64E79247-536A-CBB1-804A-754D075A97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7AD42-9A32-3578-0A5E-1D6055EC120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3. The School &amp; Society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2193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Rope tied on old wooden railing">
            <a:extLst>
              <a:ext uri="{FF2B5EF4-FFF2-40B4-BE49-F238E27FC236}">
                <a16:creationId xmlns:a16="http://schemas.microsoft.com/office/drawing/2014/main" id="{1F732C44-4D52-27E3-CE5B-EB5089A86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60" r="816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0F359C-180A-9FC6-DA73-B5E032216370}"/>
              </a:ext>
            </a:extLst>
          </p:cNvPr>
          <p:cNvSpPr txBox="1"/>
          <p:nvPr/>
        </p:nvSpPr>
        <p:spPr>
          <a:xfrm>
            <a:off x="477981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Source of our Strength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2394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07542D-0A1E-B0A5-D7F5-A37277DCA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527" y="484463"/>
            <a:ext cx="9375642" cy="2944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58C041-468E-F8FE-E0ED-C1B57C350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254" y="3686513"/>
            <a:ext cx="8779315" cy="288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7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1591" y="123441"/>
            <a:ext cx="5616577" cy="5573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rgbClr val="002060"/>
                </a:solidFill>
                <a:latin typeface="Calibri" panose="020F0502020204030204" pitchFamily="34" charset="0"/>
                <a:ea typeface="MS Mincho"/>
              </a:rPr>
              <a:t>Positive Student-Teacher Relationships</a:t>
            </a:r>
          </a:p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rgbClr val="002060"/>
                </a:solidFill>
                <a:latin typeface="Calibri" panose="020F0502020204030204" pitchFamily="34" charset="0"/>
                <a:ea typeface="MS Mincho"/>
              </a:rPr>
              <a:t>School Connectedness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MS Mincho"/>
            </a:endParaRPr>
          </a:p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MS Mincho"/>
              </a:rPr>
              <a:t>Order, Discipline &amp; Safety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MS Mincho"/>
            </a:endParaRPr>
          </a:p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latin typeface="Calibri" panose="020F0502020204030204" pitchFamily="34" charset="0"/>
                <a:ea typeface="MS Mincho"/>
              </a:rPr>
              <a:t>Opportunities for Student Engagement</a:t>
            </a:r>
            <a:endParaRPr lang="en-US" sz="2400" dirty="0">
              <a:latin typeface="Times New Roman" panose="02020603050405020304" pitchFamily="18" charset="0"/>
              <a:ea typeface="MS Mincho"/>
            </a:endParaRPr>
          </a:p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latin typeface="Calibri" panose="020F0502020204030204" pitchFamily="34" charset="0"/>
                <a:ea typeface="MS Mincho"/>
              </a:rPr>
              <a:t>School Physical Environment</a:t>
            </a:r>
            <a:endParaRPr lang="en-US" sz="2400" dirty="0">
              <a:latin typeface="Times New Roman" panose="02020603050405020304" pitchFamily="18" charset="0"/>
              <a:ea typeface="MS Mincho"/>
            </a:endParaRPr>
          </a:p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latin typeface="Calibri" panose="020F0502020204030204" pitchFamily="34" charset="0"/>
                <a:ea typeface="MS Mincho"/>
              </a:rPr>
              <a:t>Academic Support</a:t>
            </a:r>
            <a:endParaRPr lang="en-US" sz="2400" dirty="0">
              <a:latin typeface="Times New Roman" panose="02020603050405020304" pitchFamily="18" charset="0"/>
              <a:ea typeface="MS Mincho"/>
            </a:endParaRPr>
          </a:p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latin typeface="Calibri" panose="020F0502020204030204" pitchFamily="34" charset="0"/>
                <a:ea typeface="MS Mincho"/>
              </a:rPr>
              <a:t>Parental Involvement</a:t>
            </a:r>
            <a:endParaRPr lang="en-US" sz="2400" dirty="0">
              <a:latin typeface="Times New Roman" panose="02020603050405020304" pitchFamily="18" charset="0"/>
              <a:ea typeface="MS Mincho"/>
            </a:endParaRPr>
          </a:p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latin typeface="Calibri" panose="020F0502020204030204" pitchFamily="34" charset="0"/>
                <a:ea typeface="MS Mincho"/>
              </a:rPr>
              <a:t>Perceived Exclusion/Privilege</a:t>
            </a:r>
            <a:endParaRPr lang="en-US" sz="2400" dirty="0">
              <a:latin typeface="Times New Roman" panose="02020603050405020304" pitchFamily="18" charset="0"/>
              <a:ea typeface="MS Mincho"/>
            </a:endParaRPr>
          </a:p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latin typeface="Calibri" panose="020F0502020204030204" pitchFamily="34" charset="0"/>
                <a:ea typeface="MS Mincho"/>
              </a:rPr>
              <a:t>School Social Environment</a:t>
            </a:r>
            <a:endParaRPr lang="en-US" sz="2400" dirty="0">
              <a:latin typeface="Times New Roman" panose="02020603050405020304" pitchFamily="18" charset="0"/>
              <a:ea typeface="MS Mincho"/>
            </a:endParaRPr>
          </a:p>
          <a:p>
            <a:pPr marL="257175" indent="-257175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en-AU" sz="2400" dirty="0">
                <a:latin typeface="Calibri" panose="020F0502020204030204" pitchFamily="34" charset="0"/>
                <a:ea typeface="MS Mincho"/>
              </a:rPr>
              <a:t>Academic Satisfaction</a:t>
            </a:r>
            <a:endParaRPr lang="en-US" sz="2400" dirty="0">
              <a:latin typeface="Times New Roman" panose="02020603050405020304" pitchFamily="18" charset="0"/>
              <a:ea typeface="MS Mincho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9" y="2492897"/>
            <a:ext cx="3100855" cy="1659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128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991544" y="243513"/>
            <a:ext cx="489654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academic achievement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learning motivation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school attendance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involvement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self-esteem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depressive symptoms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school delinquency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general health outcomes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alcohol abuse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risk taking </a:t>
            </a:r>
            <a:r>
              <a:rPr lang="en-US" sz="2400" b="1" dirty="0" err="1">
                <a:solidFill>
                  <a:srgbClr val="0070C0"/>
                </a:solidFill>
              </a:rPr>
              <a:t>behaviour</a:t>
            </a:r>
            <a:endParaRPr lang="en-US" sz="2400" b="1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classroom </a:t>
            </a:r>
            <a:r>
              <a:rPr lang="en-US" sz="2400" b="1" dirty="0" err="1">
                <a:solidFill>
                  <a:srgbClr val="0070C0"/>
                </a:solidFill>
              </a:rPr>
              <a:t>behaviour</a:t>
            </a:r>
            <a:endParaRPr lang="en-US" sz="2400" b="1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resilience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bullying perpetration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interest in developing a faith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70C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70C0"/>
                </a:solidFill>
              </a:rPr>
              <a:t>teacher retention rates</a:t>
            </a:r>
          </a:p>
          <a:p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9" y="2132856"/>
            <a:ext cx="1850231" cy="138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3794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004A48-7EA6-29F7-1856-4AFCBD07A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491" y="623192"/>
            <a:ext cx="8695986" cy="2786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4DE1EC-2A9A-79DE-F33A-C2BC82262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91" y="3429000"/>
            <a:ext cx="8695986" cy="309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1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FA2994-77CF-1426-2D89-5A6C8B988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05" y="702501"/>
            <a:ext cx="8281041" cy="28691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629958-F776-4D8F-F2D7-BCD571652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06" y="3509460"/>
            <a:ext cx="8491394" cy="2930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288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hildren sitting on the floor&#10;&#10;Description automatically generated">
            <a:extLst>
              <a:ext uri="{FF2B5EF4-FFF2-40B4-BE49-F238E27FC236}">
                <a16:creationId xmlns:a16="http://schemas.microsoft.com/office/drawing/2014/main" id="{10BE0A2C-849D-3B20-5579-7581E682DB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7AD42-9A32-3578-0A5E-1D6055EC1208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4. The Classroom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7135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BB11A-9B1F-830A-DC30-9E274274A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056" y="1003613"/>
            <a:ext cx="8332324" cy="2786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D17F37-A7BF-71C3-4F7E-8560B4818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3056" y="3991845"/>
            <a:ext cx="8332324" cy="253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81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27880-82D8-7547-D145-23F16B457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256" y="950084"/>
            <a:ext cx="8690167" cy="29107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852E9C-F8CB-1878-B909-1EA3E921D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499" y="3860800"/>
            <a:ext cx="8718250" cy="2848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432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CA1885-2E7E-5380-8AD2-E15134CF9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8695" y="3390030"/>
            <a:ext cx="8503671" cy="29741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6A2D94-DC8E-FC3E-3C57-7C2F4597D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8695" y="307056"/>
            <a:ext cx="8503671" cy="295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932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746640" y="112703"/>
            <a:ext cx="891462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algn="ctr" eaLnBrk="1" hangingPunct="1"/>
            <a:r>
              <a:rPr lang="en-AU" sz="2800" b="1" dirty="0">
                <a:solidFill>
                  <a:srgbClr val="0070C0"/>
                </a:solidFill>
              </a:rPr>
              <a:t>BM Primary School</a:t>
            </a:r>
          </a:p>
          <a:p>
            <a:pPr algn="ctr" eaLnBrk="1" hangingPunct="1"/>
            <a:r>
              <a:rPr lang="en-AU" sz="2800" b="1" dirty="0">
                <a:solidFill>
                  <a:srgbClr val="0070C0"/>
                </a:solidFill>
              </a:rPr>
              <a:t>Number of times students exited from Classrooms </a:t>
            </a:r>
          </a:p>
        </p:txBody>
      </p:sp>
      <p:graphicFrame>
        <p:nvGraphicFramePr>
          <p:cNvPr id="2" name="Chart 5"/>
          <p:cNvGraphicFramePr>
            <a:graphicFrameLocks/>
          </p:cNvGraphicFramePr>
          <p:nvPr/>
        </p:nvGraphicFramePr>
        <p:xfrm>
          <a:off x="1919537" y="1358920"/>
          <a:ext cx="7889875" cy="396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052" name="TextBox 7"/>
          <p:cNvSpPr txBox="1">
            <a:spLocks noChangeArrowheads="1"/>
          </p:cNvSpPr>
          <p:nvPr/>
        </p:nvSpPr>
        <p:spPr bwMode="auto">
          <a:xfrm>
            <a:off x="1774826" y="404814"/>
            <a:ext cx="504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defRPr>
            </a:lvl9pPr>
          </a:lstStyle>
          <a:p>
            <a:pPr eaLnBrk="1" hangingPunct="1"/>
            <a:r>
              <a:rPr lang="en-AU"/>
              <a:t> 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19536" y="5934671"/>
            <a:ext cx="4331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</a:p>
          <a:p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761293" y="5565339"/>
            <a:ext cx="76050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In the 5</a:t>
            </a:r>
            <a:r>
              <a:rPr lang="en-US" sz="2400" b="1" baseline="30000" dirty="0">
                <a:solidFill>
                  <a:srgbClr val="0070C0"/>
                </a:solidFill>
              </a:rPr>
              <a:t>th</a:t>
            </a:r>
            <a:r>
              <a:rPr lang="en-US" sz="2400" b="1" dirty="0">
                <a:solidFill>
                  <a:srgbClr val="0070C0"/>
                </a:solidFill>
              </a:rPr>
              <a:t> year - 40 new students &amp; 5 new staff – 16 ‘exits’. </a:t>
            </a:r>
          </a:p>
          <a:p>
            <a:r>
              <a:rPr lang="en-US" dirty="0"/>
              <a:t> </a:t>
            </a:r>
          </a:p>
          <a:p>
            <a:endParaRPr lang="en-A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436413"/>
      </p:ext>
    </p:extLst>
  </p:cSld>
  <p:clrMapOvr>
    <a:masterClrMapping/>
  </p:clrMapOvr>
  <p:transition advTm="34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logo with blue and yellow stripes&#10;&#10;Description automatically generated">
            <a:extLst>
              <a:ext uri="{FF2B5EF4-FFF2-40B4-BE49-F238E27FC236}">
                <a16:creationId xmlns:a16="http://schemas.microsoft.com/office/drawing/2014/main" id="{0CC35131-0D57-5EEE-4284-8EBDCADB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75" y="373486"/>
            <a:ext cx="6558449" cy="2266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664847-56DD-ADE1-9413-E4710286353F}"/>
              </a:ext>
            </a:extLst>
          </p:cNvPr>
          <p:cNvSpPr txBox="1"/>
          <p:nvPr/>
        </p:nvSpPr>
        <p:spPr>
          <a:xfrm>
            <a:off x="6096000" y="3666953"/>
            <a:ext cx="5723021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lvl="0"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Work together with home and church and in cooperation with divine agencies - to prepare learners to be good citizens in this world and in the next.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EE24E-5B2F-DB1C-0B78-33A32DEC99DF}"/>
              </a:ext>
            </a:extLst>
          </p:cNvPr>
          <p:cNvSpPr txBox="1"/>
          <p:nvPr/>
        </p:nvSpPr>
        <p:spPr>
          <a:xfrm>
            <a:off x="186490" y="3802390"/>
            <a:ext cx="5723021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Restore human beings into the image of God as revealed by the life of Jesus Christ.</a:t>
            </a:r>
          </a:p>
          <a:p>
            <a:pPr marL="114300" lvl="0">
              <a:lnSpc>
                <a:spcPct val="90000"/>
              </a:lnSpc>
            </a:pPr>
            <a:endParaRPr lang="en-US" sz="2400" dirty="0">
              <a:effectLst/>
            </a:endParaRPr>
          </a:p>
          <a:p>
            <a:pPr marL="342900" lv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</a:rPr>
              <a:t>Foster a balanced development of the whole person—spiritual, physical, intellectual, and social-emotional—a process that spans this world and the next.</a:t>
            </a:r>
          </a:p>
        </p:txBody>
      </p:sp>
    </p:spTree>
    <p:extLst>
      <p:ext uri="{BB962C8B-B14F-4D97-AF65-F5344CB8AC3E}">
        <p14:creationId xmlns:p14="http://schemas.microsoft.com/office/powerpoint/2010/main" val="2843843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7B0F69-A2AA-C7F5-0206-632F17348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355" y="482306"/>
            <a:ext cx="8405043" cy="276107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E4988-7EF1-D71B-BFAF-4D7A27EEA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355" y="3485557"/>
            <a:ext cx="8503671" cy="289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744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41DA1B-E1BC-4C5F-9A1A-AC4E9C165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04" y="235288"/>
            <a:ext cx="11574177" cy="662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774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D74F79-15DC-8246-1028-8BD1A767A0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7AC5B-E78E-4AE8-9F2C-1980352786B7}" type="slidenum">
              <a:rPr lang="en-AU" smtClean="0">
                <a:solidFill>
                  <a:srgbClr val="000000">
                    <a:tint val="75000"/>
                  </a:srgbClr>
                </a:solidFill>
              </a:rPr>
              <a:pPr/>
              <a:t>32</a:t>
            </a:fld>
            <a:endParaRPr lang="en-AU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92ED67-70CF-17C1-AAA2-C01F4D590C3F}"/>
              </a:ext>
            </a:extLst>
          </p:cNvPr>
          <p:cNvSpPr txBox="1"/>
          <p:nvPr/>
        </p:nvSpPr>
        <p:spPr>
          <a:xfrm>
            <a:off x="528398" y="847150"/>
            <a:ext cx="835292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AU" sz="3200">
                <a:solidFill>
                  <a:srgbClr val="0070C0"/>
                </a:solidFill>
              </a:rPr>
              <a:t>Common identity</a:t>
            </a:r>
          </a:p>
          <a:p>
            <a:pPr marL="514350" indent="-514350">
              <a:buAutoNum type="arabicPeriod"/>
            </a:pPr>
            <a:endParaRPr lang="en-AU" sz="320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en-AU" sz="3200">
                <a:solidFill>
                  <a:srgbClr val="0070C0"/>
                </a:solidFill>
              </a:rPr>
              <a:t>Equitable treatment</a:t>
            </a:r>
          </a:p>
          <a:p>
            <a:pPr marL="514350" indent="-514350">
              <a:buAutoNum type="arabicPeriod"/>
            </a:pPr>
            <a:endParaRPr lang="en-AU" sz="320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en-AU" sz="3200">
                <a:solidFill>
                  <a:srgbClr val="0070C0"/>
                </a:solidFill>
              </a:rPr>
              <a:t>Psychological Safety</a:t>
            </a:r>
          </a:p>
          <a:p>
            <a:pPr marL="514350" indent="-514350">
              <a:buAutoNum type="arabicPeriod"/>
            </a:pPr>
            <a:endParaRPr lang="en-AU" sz="320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en-AU" sz="3200">
                <a:solidFill>
                  <a:srgbClr val="0070C0"/>
                </a:solidFill>
              </a:rPr>
              <a:t>Needed by the group</a:t>
            </a:r>
          </a:p>
          <a:p>
            <a:pPr marL="514350" indent="-514350">
              <a:buAutoNum type="arabicPeriod"/>
            </a:pPr>
            <a:endParaRPr lang="en-AU" sz="3200">
              <a:solidFill>
                <a:srgbClr val="0070C0"/>
              </a:solidFill>
            </a:endParaRPr>
          </a:p>
          <a:p>
            <a:pPr marL="514350" indent="-514350">
              <a:buAutoNum type="arabicPeriod"/>
            </a:pPr>
            <a:r>
              <a:rPr lang="en-AU" sz="3200">
                <a:solidFill>
                  <a:srgbClr val="0070C0"/>
                </a:solidFill>
              </a:rPr>
              <a:t>Ceremonies, rituals &amp; routines</a:t>
            </a:r>
          </a:p>
          <a:p>
            <a:pPr marL="514350" indent="-514350">
              <a:buAutoNum type="arabicPeriod"/>
            </a:pPr>
            <a:endParaRPr lang="en-AU" sz="3200">
              <a:solidFill>
                <a:srgbClr val="0070C0"/>
              </a:solidFill>
            </a:endParaRPr>
          </a:p>
          <a:p>
            <a:endParaRPr lang="en-AU" sz="3200" dirty="0">
              <a:solidFill>
                <a:srgbClr val="0070C0"/>
              </a:solidFill>
            </a:endParaRPr>
          </a:p>
        </p:txBody>
      </p:sp>
      <p:pic>
        <p:nvPicPr>
          <p:cNvPr id="5" name="Picture 4" descr="A group of orange cartoon people walking on a puzzle&#10;&#10;Description automatically generated">
            <a:extLst>
              <a:ext uri="{FF2B5EF4-FFF2-40B4-BE49-F238E27FC236}">
                <a16:creationId xmlns:a16="http://schemas.microsoft.com/office/drawing/2014/main" id="{F34CFB91-4206-7F43-E52E-B95145786D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79" y="1598490"/>
            <a:ext cx="3862636" cy="28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968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D7E975-9161-4F2D-AC53-69E1912F6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working on computers&#10;&#10;Description automatically generated">
            <a:extLst>
              <a:ext uri="{FF2B5EF4-FFF2-40B4-BE49-F238E27FC236}">
                <a16:creationId xmlns:a16="http://schemas.microsoft.com/office/drawing/2014/main" id="{55A12EA0-A2E7-16BD-186B-43CCA4AB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62" y="1399295"/>
            <a:ext cx="5767617" cy="3873144"/>
          </a:xfrm>
          <a:prstGeom prst="rect">
            <a:avLst/>
          </a:prstGeom>
        </p:spPr>
      </p:pic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3E6235-1649-4B47-9862-4026FC473B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3" y="623275"/>
            <a:ext cx="401217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7AD42-9A32-3578-0A5E-1D6055EC1208}"/>
              </a:ext>
            </a:extLst>
          </p:cNvPr>
          <p:cNvSpPr txBox="1"/>
          <p:nvPr/>
        </p:nvSpPr>
        <p:spPr>
          <a:xfrm>
            <a:off x="8052497" y="1056640"/>
            <a:ext cx="3197660" cy="3125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5. The Teacher</a:t>
            </a:r>
          </a:p>
        </p:txBody>
      </p:sp>
    </p:spTree>
    <p:extLst>
      <p:ext uri="{BB962C8B-B14F-4D97-AF65-F5344CB8AC3E}">
        <p14:creationId xmlns:p14="http://schemas.microsoft.com/office/powerpoint/2010/main" val="1729004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B9A60D-0304-32AB-7F8F-AFD0948E2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572" y="1086004"/>
            <a:ext cx="9063309" cy="2901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4305F9-A900-60B4-3509-24EE3D749B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683" y="3819474"/>
            <a:ext cx="8932853" cy="2967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DE419F-C706-4181-7D81-B07CDDFEF7C7}"/>
              </a:ext>
            </a:extLst>
          </p:cNvPr>
          <p:cNvSpPr txBox="1"/>
          <p:nvPr/>
        </p:nvSpPr>
        <p:spPr>
          <a:xfrm>
            <a:off x="2338873" y="155510"/>
            <a:ext cx="694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/>
              <a:t>Teacher Level Factors</a:t>
            </a:r>
          </a:p>
        </p:txBody>
      </p:sp>
    </p:spTree>
    <p:extLst>
      <p:ext uri="{BB962C8B-B14F-4D97-AF65-F5344CB8AC3E}">
        <p14:creationId xmlns:p14="http://schemas.microsoft.com/office/powerpoint/2010/main" val="1830162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ABB2B7-E7DE-4F16-67A4-7521FB6FA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352" y="673345"/>
            <a:ext cx="8164611" cy="25531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7D11E0-F09F-F451-0A0C-408E3D1DC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351" y="3312741"/>
            <a:ext cx="8377519" cy="2871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96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BFDAB5-3DF9-8438-2F4F-170649BCE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327" y="3429000"/>
            <a:ext cx="7697346" cy="25944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BECCA-246F-BD23-1F26-B32EEA4038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426" y="439807"/>
            <a:ext cx="8117097" cy="298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473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123C0C-486B-1A0A-EAF0-695896E9DE0E}"/>
              </a:ext>
            </a:extLst>
          </p:cNvPr>
          <p:cNvSpPr txBox="1"/>
          <p:nvPr/>
        </p:nvSpPr>
        <p:spPr>
          <a:xfrm>
            <a:off x="348916" y="415089"/>
            <a:ext cx="11520237" cy="8925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b="1" dirty="0"/>
              <a:t>2018-2019</a:t>
            </a:r>
          </a:p>
          <a:p>
            <a:r>
              <a:rPr lang="en-AU" sz="2000" dirty="0"/>
              <a:t>One Adventist School in NSW – 368 participating students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0EF654-93B9-3DF2-6372-25478F409A29}"/>
              </a:ext>
            </a:extLst>
          </p:cNvPr>
          <p:cNvSpPr txBox="1"/>
          <p:nvPr/>
        </p:nvSpPr>
        <p:spPr>
          <a:xfrm>
            <a:off x="348916" y="1999247"/>
            <a:ext cx="11520237" cy="38472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AU" sz="3200" b="1" dirty="0"/>
              <a:t>2021-2026</a:t>
            </a:r>
          </a:p>
          <a:p>
            <a:r>
              <a:rPr lang="en-AU" sz="2000" dirty="0"/>
              <a:t>25 schools across the South Pacific Division (K-12)</a:t>
            </a:r>
          </a:p>
          <a:p>
            <a:endParaRPr lang="en-AU" sz="3200" b="1" dirty="0"/>
          </a:p>
          <a:p>
            <a:r>
              <a:rPr lang="en-AU" sz="2000" dirty="0"/>
              <a:t>Australia		6 schools</a:t>
            </a:r>
          </a:p>
          <a:p>
            <a:r>
              <a:rPr lang="en-AU" sz="2000" dirty="0"/>
              <a:t>Fiji		1 schools</a:t>
            </a:r>
          </a:p>
          <a:p>
            <a:r>
              <a:rPr lang="en-AU" sz="2000" dirty="0"/>
              <a:t>New Zealand	7 schools</a:t>
            </a:r>
          </a:p>
          <a:p>
            <a:r>
              <a:rPr lang="en-AU" sz="2000" dirty="0"/>
              <a:t>PNG		6 schools</a:t>
            </a:r>
          </a:p>
          <a:p>
            <a:r>
              <a:rPr lang="en-AU" sz="2000" dirty="0"/>
              <a:t>Samoa		1 school</a:t>
            </a:r>
          </a:p>
          <a:p>
            <a:r>
              <a:rPr lang="en-AU" sz="2000" dirty="0"/>
              <a:t>Solomon Is.	2 schools</a:t>
            </a:r>
          </a:p>
          <a:p>
            <a:r>
              <a:rPr lang="en-AU" sz="2000" dirty="0"/>
              <a:t>Tonga		1 school</a:t>
            </a:r>
          </a:p>
          <a:p>
            <a:r>
              <a:rPr lang="en-AU" sz="2000" dirty="0"/>
              <a:t>Vanuatu		1 school	 </a:t>
            </a:r>
          </a:p>
        </p:txBody>
      </p:sp>
    </p:spTree>
    <p:extLst>
      <p:ext uri="{BB962C8B-B14F-4D97-AF65-F5344CB8AC3E}">
        <p14:creationId xmlns:p14="http://schemas.microsoft.com/office/powerpoint/2010/main" val="242319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5254FD-6CA8-E93B-0E43-CFD046159FD9}"/>
              </a:ext>
            </a:extLst>
          </p:cNvPr>
          <p:cNvSpPr txBox="1"/>
          <p:nvPr/>
        </p:nvSpPr>
        <p:spPr>
          <a:xfrm>
            <a:off x="415088" y="527131"/>
            <a:ext cx="11478127" cy="563231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457200"/>
            <a:r>
              <a:rPr lang="en-A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“Mr ‘Smith’ letting us ask questions and being okay with us having differences.”  </a:t>
            </a:r>
            <a:r>
              <a:rPr lang="en-A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AU" sz="3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A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9, Male]</a:t>
            </a:r>
          </a:p>
          <a:p>
            <a:pPr marL="457200"/>
            <a:endParaRPr lang="en-A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A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“Open discussions in classes about God and being able to ask questions that wouldn't usually be asked.”  </a:t>
            </a:r>
          </a:p>
          <a:p>
            <a:pPr marL="457200"/>
            <a:r>
              <a:rPr lang="en-A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AU" sz="3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A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10, F</a:t>
            </a:r>
            <a:r>
              <a:rPr lang="en-AU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emale</a:t>
            </a:r>
            <a:r>
              <a:rPr lang="en-A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</a:p>
          <a:p>
            <a:pPr marL="457200"/>
            <a:endParaRPr lang="en-A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/>
            <a:r>
              <a:rPr lang="en-AU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“Some teachers will strike up faith based conversations in which they ask for our personal opinions in a genuine manner.”  </a:t>
            </a:r>
            <a:r>
              <a:rPr lang="en-A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AU" sz="3600" i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Yr</a:t>
            </a:r>
            <a:r>
              <a:rPr lang="en-A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11, M</a:t>
            </a:r>
            <a:r>
              <a:rPr lang="en-AU" sz="3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ale</a:t>
            </a:r>
            <a:r>
              <a:rPr lang="en-AU" sz="36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en-AU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751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6CCA5F87-1D1E-45CB-8D83-FC7EEFAD99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 descr="Stack of magazines">
            <a:extLst>
              <a:ext uri="{FF2B5EF4-FFF2-40B4-BE49-F238E27FC236}">
                <a16:creationId xmlns:a16="http://schemas.microsoft.com/office/drawing/2014/main" id="{297E7196-860A-A965-624D-C6C4D0FE0D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27" b="-1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19" name="Rectangle 10">
            <a:extLst>
              <a:ext uri="{FF2B5EF4-FFF2-40B4-BE49-F238E27FC236}">
                <a16:creationId xmlns:a16="http://schemas.microsoft.com/office/drawing/2014/main" id="{7CCFC2C6-6238-4A2F-93DE-2ADF74AF6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711652" y="0"/>
            <a:ext cx="8480347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07AD42-9A32-3578-0A5E-1D6055EC1208}"/>
              </a:ext>
            </a:extLst>
          </p:cNvPr>
          <p:cNvSpPr txBox="1"/>
          <p:nvPr/>
        </p:nvSpPr>
        <p:spPr>
          <a:xfrm>
            <a:off x="7848600" y="1122363"/>
            <a:ext cx="4023360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dirty="0">
                <a:latin typeface="+mj-lt"/>
                <a:ea typeface="+mj-ea"/>
                <a:cs typeface="+mj-cs"/>
              </a:rPr>
              <a:t>6. The Curriculum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139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Close-up of stacked books">
            <a:extLst>
              <a:ext uri="{FF2B5EF4-FFF2-40B4-BE49-F238E27FC236}">
                <a16:creationId xmlns:a16="http://schemas.microsoft.com/office/drawing/2014/main" id="{5589B02D-19CC-42D3-6242-D8DE8CD44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91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DD1E3C-0607-B5EB-6E0D-E35DF96DE50F}"/>
              </a:ext>
            </a:extLst>
          </p:cNvPr>
          <p:cNvSpPr txBox="1"/>
          <p:nvPr/>
        </p:nvSpPr>
        <p:spPr>
          <a:xfrm>
            <a:off x="371094" y="2718054"/>
            <a:ext cx="6726392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True education does not ignore the value of scientific knowledge or literary acquirements; but above information it values power; above power, goodness; above intellectual acquirements, character. The world does not so much need men of great intellect as of noble character. It needs men in whom ability is controlled by steadfast principle.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</a:rPr>
              <a:t>EGW, Education, Chap 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26F82A-A9DC-1AE8-6332-460A560B632F}"/>
              </a:ext>
            </a:extLst>
          </p:cNvPr>
          <p:cNvSpPr txBox="1"/>
          <p:nvPr/>
        </p:nvSpPr>
        <p:spPr>
          <a:xfrm>
            <a:off x="1415495" y="217884"/>
            <a:ext cx="575663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800" dirty="0">
                <a:solidFill>
                  <a:schemeClr val="bg1"/>
                </a:solidFill>
              </a:rPr>
              <a:t>The fear of the LORD is the beginning of wisdom, and knowledge of the Holy One is understanding.</a:t>
            </a:r>
            <a:br>
              <a:rPr lang="en-GB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 Proverbs 9:10</a:t>
            </a:r>
            <a:endParaRPr lang="en-A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5050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1AB223-0B54-CED5-777D-886375053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885" y="534286"/>
            <a:ext cx="8642985" cy="2894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097745-FEC5-DB33-35D3-C71AF8D8B9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3827" y="3492892"/>
            <a:ext cx="8803100" cy="311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6683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C2048-ED23-8943-98CF-54B20FCA28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0205" y="487937"/>
            <a:ext cx="9440694" cy="32790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693503-6444-9ED7-DC4E-913DC316FD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205" y="3429000"/>
            <a:ext cx="9739826" cy="31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502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9E8796-8B26-AD65-337E-EB929440A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729" y="333424"/>
            <a:ext cx="8819158" cy="2949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13CAD7-726B-8C37-6D7C-09595B974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057" y="3505205"/>
            <a:ext cx="8621350" cy="30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196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40BD686B-1D5E-8BCE-D1CC-E1D6DF33A41F}"/>
              </a:ext>
            </a:extLst>
          </p:cNvPr>
          <p:cNvGraphicFramePr/>
          <p:nvPr/>
        </p:nvGraphicFramePr>
        <p:xfrm>
          <a:off x="1138333" y="542930"/>
          <a:ext cx="10002418" cy="585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4599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9C3C864-C625-4883-B868-9A4C470F4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291" y="3296652"/>
            <a:ext cx="12202113" cy="3561346"/>
          </a:xfrm>
          <a:custGeom>
            <a:avLst/>
            <a:gdLst>
              <a:gd name="connsiteX0" fmla="*/ 0 w 12202113"/>
              <a:gd name="connsiteY0" fmla="*/ 3188466 h 3188466"/>
              <a:gd name="connsiteX1" fmla="*/ 10116 w 12202113"/>
              <a:gd name="connsiteY1" fmla="*/ 2657641 h 3188466"/>
              <a:gd name="connsiteX2" fmla="*/ 10116 w 12202113"/>
              <a:gd name="connsiteY2" fmla="*/ 0 h 3188466"/>
              <a:gd name="connsiteX3" fmla="*/ 12202113 w 12202113"/>
              <a:gd name="connsiteY3" fmla="*/ 0 h 3188466"/>
              <a:gd name="connsiteX4" fmla="*/ 12202113 w 12202113"/>
              <a:gd name="connsiteY4" fmla="*/ 2879832 h 3188466"/>
              <a:gd name="connsiteX5" fmla="*/ 12198167 w 12202113"/>
              <a:gd name="connsiteY5" fmla="*/ 2880360 h 3188466"/>
              <a:gd name="connsiteX6" fmla="*/ 12122128 w 12202113"/>
              <a:gd name="connsiteY6" fmla="*/ 2887194 h 3188466"/>
              <a:gd name="connsiteX7" fmla="*/ 12028868 w 12202113"/>
              <a:gd name="connsiteY7" fmla="*/ 2911786 h 3188466"/>
              <a:gd name="connsiteX8" fmla="*/ 11995238 w 12202113"/>
              <a:gd name="connsiteY8" fmla="*/ 2914090 h 3188466"/>
              <a:gd name="connsiteX9" fmla="*/ 11996460 w 12202113"/>
              <a:gd name="connsiteY9" fmla="*/ 2918442 h 3188466"/>
              <a:gd name="connsiteX10" fmla="*/ 11983968 w 12202113"/>
              <a:gd name="connsiteY10" fmla="*/ 2918762 h 3188466"/>
              <a:gd name="connsiteX11" fmla="*/ 11956084 w 12202113"/>
              <a:gd name="connsiteY11" fmla="*/ 2918868 h 3188466"/>
              <a:gd name="connsiteX12" fmla="*/ 11872586 w 12202113"/>
              <a:gd name="connsiteY12" fmla="*/ 2920076 h 3188466"/>
              <a:gd name="connsiteX13" fmla="*/ 11849804 w 12202113"/>
              <a:gd name="connsiteY13" fmla="*/ 2928420 h 3188466"/>
              <a:gd name="connsiteX14" fmla="*/ 11828254 w 12202113"/>
              <a:gd name="connsiteY14" fmla="*/ 2928551 h 3188466"/>
              <a:gd name="connsiteX15" fmla="*/ 11703277 w 12202113"/>
              <a:gd name="connsiteY15" fmla="*/ 2939735 h 3188466"/>
              <a:gd name="connsiteX16" fmla="*/ 11686094 w 12202113"/>
              <a:gd name="connsiteY16" fmla="*/ 2940570 h 3188466"/>
              <a:gd name="connsiteX17" fmla="*/ 11676788 w 12202113"/>
              <a:gd name="connsiteY17" fmla="*/ 2944321 h 3188466"/>
              <a:gd name="connsiteX18" fmla="*/ 11643464 w 12202113"/>
              <a:gd name="connsiteY18" fmla="*/ 2945066 h 3188466"/>
              <a:gd name="connsiteX19" fmla="*/ 11641922 w 12202113"/>
              <a:gd name="connsiteY19" fmla="*/ 2947200 h 3188466"/>
              <a:gd name="connsiteX20" fmla="*/ 11532386 w 12202113"/>
              <a:gd name="connsiteY20" fmla="*/ 2965529 h 3188466"/>
              <a:gd name="connsiteX21" fmla="*/ 11513619 w 12202113"/>
              <a:gd name="connsiteY21" fmla="*/ 2968556 h 3188466"/>
              <a:gd name="connsiteX22" fmla="*/ 11497404 w 12202113"/>
              <a:gd name="connsiteY22" fmla="*/ 2967639 h 3188466"/>
              <a:gd name="connsiteX23" fmla="*/ 11407630 w 12202113"/>
              <a:gd name="connsiteY23" fmla="*/ 2970255 h 3188466"/>
              <a:gd name="connsiteX24" fmla="*/ 11386276 w 12202113"/>
              <a:gd name="connsiteY24" fmla="*/ 2968648 h 3188466"/>
              <a:gd name="connsiteX25" fmla="*/ 11377296 w 12202113"/>
              <a:gd name="connsiteY25" fmla="*/ 2965257 h 3188466"/>
              <a:gd name="connsiteX26" fmla="*/ 11342536 w 12202113"/>
              <a:gd name="connsiteY26" fmla="*/ 2971666 h 3188466"/>
              <a:gd name="connsiteX27" fmla="*/ 11288902 w 12202113"/>
              <a:gd name="connsiteY27" fmla="*/ 2976058 h 3188466"/>
              <a:gd name="connsiteX28" fmla="*/ 11263411 w 12202113"/>
              <a:gd name="connsiteY28" fmla="*/ 2979228 h 3188466"/>
              <a:gd name="connsiteX29" fmla="*/ 11242843 w 12202113"/>
              <a:gd name="connsiteY29" fmla="*/ 2977303 h 3188466"/>
              <a:gd name="connsiteX30" fmla="*/ 11125798 w 12202113"/>
              <a:gd name="connsiteY30" fmla="*/ 2976816 h 3188466"/>
              <a:gd name="connsiteX31" fmla="*/ 11098884 w 12202113"/>
              <a:gd name="connsiteY31" fmla="*/ 2973758 h 3188466"/>
              <a:gd name="connsiteX32" fmla="*/ 11086128 w 12202113"/>
              <a:gd name="connsiteY32" fmla="*/ 2967663 h 3188466"/>
              <a:gd name="connsiteX33" fmla="*/ 11076132 w 12202113"/>
              <a:gd name="connsiteY33" fmla="*/ 2969836 h 3188466"/>
              <a:gd name="connsiteX34" fmla="*/ 11005337 w 12202113"/>
              <a:gd name="connsiteY34" fmla="*/ 2970053 h 3188466"/>
              <a:gd name="connsiteX35" fmla="*/ 10959154 w 12202113"/>
              <a:gd name="connsiteY35" fmla="*/ 2970750 h 3188466"/>
              <a:gd name="connsiteX36" fmla="*/ 10956347 w 12202113"/>
              <a:gd name="connsiteY36" fmla="*/ 2979118 h 3188466"/>
              <a:gd name="connsiteX37" fmla="*/ 10915223 w 12202113"/>
              <a:gd name="connsiteY37" fmla="*/ 2982099 h 3188466"/>
              <a:gd name="connsiteX38" fmla="*/ 10871398 w 12202113"/>
              <a:gd name="connsiteY38" fmla="*/ 2976728 h 3188466"/>
              <a:gd name="connsiteX39" fmla="*/ 10819743 w 12202113"/>
              <a:gd name="connsiteY39" fmla="*/ 2977481 h 3188466"/>
              <a:gd name="connsiteX40" fmla="*/ 10788834 w 12202113"/>
              <a:gd name="connsiteY40" fmla="*/ 2977840 h 3188466"/>
              <a:gd name="connsiteX41" fmla="*/ 10707711 w 12202113"/>
              <a:gd name="connsiteY41" fmla="*/ 2985644 h 3188466"/>
              <a:gd name="connsiteX42" fmla="*/ 10576086 w 12202113"/>
              <a:gd name="connsiteY42" fmla="*/ 3015319 h 3188466"/>
              <a:gd name="connsiteX43" fmla="*/ 10534761 w 12202113"/>
              <a:gd name="connsiteY43" fmla="*/ 3019524 h 3188466"/>
              <a:gd name="connsiteX44" fmla="*/ 10527537 w 12202113"/>
              <a:gd name="connsiteY44" fmla="*/ 3017814 h 3188466"/>
              <a:gd name="connsiteX45" fmla="*/ 10321799 w 12202113"/>
              <a:gd name="connsiteY45" fmla="*/ 3035635 h 3188466"/>
              <a:gd name="connsiteX46" fmla="*/ 10284989 w 12202113"/>
              <a:gd name="connsiteY46" fmla="*/ 3036679 h 3188466"/>
              <a:gd name="connsiteX47" fmla="*/ 10257423 w 12202113"/>
              <a:gd name="connsiteY47" fmla="*/ 3036027 h 3188466"/>
              <a:gd name="connsiteX48" fmla="*/ 10191450 w 12202113"/>
              <a:gd name="connsiteY48" fmla="*/ 3041963 h 3188466"/>
              <a:gd name="connsiteX49" fmla="*/ 10083845 w 12202113"/>
              <a:gd name="connsiteY49" fmla="*/ 3054978 h 3188466"/>
              <a:gd name="connsiteX50" fmla="*/ 10060611 w 12202113"/>
              <a:gd name="connsiteY50" fmla="*/ 3057035 h 3188466"/>
              <a:gd name="connsiteX51" fmla="*/ 10039363 w 12202113"/>
              <a:gd name="connsiteY51" fmla="*/ 3055961 h 3188466"/>
              <a:gd name="connsiteX52" fmla="*/ 10033322 w 12202113"/>
              <a:gd name="connsiteY52" fmla="*/ 3053238 h 3188466"/>
              <a:gd name="connsiteX53" fmla="*/ 10020337 w 12202113"/>
              <a:gd name="connsiteY53" fmla="*/ 3053912 h 3188466"/>
              <a:gd name="connsiteX54" fmla="*/ 10016616 w 12202113"/>
              <a:gd name="connsiteY54" fmla="*/ 3053498 h 3188466"/>
              <a:gd name="connsiteX55" fmla="*/ 9995549 w 12202113"/>
              <a:gd name="connsiteY55" fmla="*/ 3051719 h 3188466"/>
              <a:gd name="connsiteX56" fmla="*/ 9957212 w 12202113"/>
              <a:gd name="connsiteY56" fmla="*/ 3062663 h 3188466"/>
              <a:gd name="connsiteX57" fmla="*/ 9904584 w 12202113"/>
              <a:gd name="connsiteY57" fmla="*/ 3063999 h 3188466"/>
              <a:gd name="connsiteX58" fmla="*/ 9713857 w 12202113"/>
              <a:gd name="connsiteY58" fmla="*/ 3087955 h 3188466"/>
              <a:gd name="connsiteX59" fmla="*/ 9678879 w 12202113"/>
              <a:gd name="connsiteY59" fmla="*/ 3079676 h 3188466"/>
              <a:gd name="connsiteX60" fmla="*/ 9598760 w 12202113"/>
              <a:gd name="connsiteY60" fmla="*/ 3085228 h 3188466"/>
              <a:gd name="connsiteX61" fmla="*/ 9488796 w 12202113"/>
              <a:gd name="connsiteY61" fmla="*/ 3115384 h 3188466"/>
              <a:gd name="connsiteX62" fmla="*/ 9341972 w 12202113"/>
              <a:gd name="connsiteY62" fmla="*/ 3126583 h 3188466"/>
              <a:gd name="connsiteX63" fmla="*/ 9333795 w 12202113"/>
              <a:gd name="connsiteY63" fmla="*/ 3132083 h 3188466"/>
              <a:gd name="connsiteX64" fmla="*/ 9321736 w 12202113"/>
              <a:gd name="connsiteY64" fmla="*/ 3135834 h 3188466"/>
              <a:gd name="connsiteX65" fmla="*/ 9319405 w 12202113"/>
              <a:gd name="connsiteY65" fmla="*/ 3135561 h 3188466"/>
              <a:gd name="connsiteX66" fmla="*/ 9302847 w 12202113"/>
              <a:gd name="connsiteY66" fmla="*/ 3137746 h 3188466"/>
              <a:gd name="connsiteX67" fmla="*/ 9300930 w 12202113"/>
              <a:gd name="connsiteY67" fmla="*/ 3139687 h 3188466"/>
              <a:gd name="connsiteX68" fmla="*/ 9290106 w 12202113"/>
              <a:gd name="connsiteY68" fmla="*/ 3141645 h 3188466"/>
              <a:gd name="connsiteX69" fmla="*/ 9270220 w 12202113"/>
              <a:gd name="connsiteY69" fmla="*/ 3146737 h 3188466"/>
              <a:gd name="connsiteX70" fmla="*/ 9265150 w 12202113"/>
              <a:gd name="connsiteY70" fmla="*/ 3146531 h 3188466"/>
              <a:gd name="connsiteX71" fmla="*/ 9233057 w 12202113"/>
              <a:gd name="connsiteY71" fmla="*/ 3152408 h 3188466"/>
              <a:gd name="connsiteX72" fmla="*/ 9231974 w 12202113"/>
              <a:gd name="connsiteY72" fmla="*/ 3151938 h 3188466"/>
              <a:gd name="connsiteX73" fmla="*/ 9220130 w 12202113"/>
              <a:gd name="connsiteY73" fmla="*/ 3151189 h 3188466"/>
              <a:gd name="connsiteX74" fmla="*/ 9198955 w 12202113"/>
              <a:gd name="connsiteY74" fmla="*/ 3151015 h 3188466"/>
              <a:gd name="connsiteX75" fmla="*/ 9142196 w 12202113"/>
              <a:gd name="connsiteY75" fmla="*/ 3143802 h 3188466"/>
              <a:gd name="connsiteX76" fmla="*/ 9108665 w 12202113"/>
              <a:gd name="connsiteY76" fmla="*/ 3149868 h 3188466"/>
              <a:gd name="connsiteX77" fmla="*/ 9014086 w 12202113"/>
              <a:gd name="connsiteY77" fmla="*/ 3150791 h 3188466"/>
              <a:gd name="connsiteX78" fmla="*/ 8915037 w 12202113"/>
              <a:gd name="connsiteY78" fmla="*/ 3140020 h 3188466"/>
              <a:gd name="connsiteX79" fmla="*/ 8815667 w 12202113"/>
              <a:gd name="connsiteY79" fmla="*/ 3138606 h 3188466"/>
              <a:gd name="connsiteX80" fmla="*/ 8779688 w 12202113"/>
              <a:gd name="connsiteY80" fmla="*/ 3138895 h 3188466"/>
              <a:gd name="connsiteX81" fmla="*/ 8715556 w 12202113"/>
              <a:gd name="connsiteY81" fmla="*/ 3135878 h 3188466"/>
              <a:gd name="connsiteX82" fmla="*/ 8686183 w 12202113"/>
              <a:gd name="connsiteY82" fmla="*/ 3132307 h 3188466"/>
              <a:gd name="connsiteX83" fmla="*/ 8684895 w 12202113"/>
              <a:gd name="connsiteY83" fmla="*/ 3132527 h 3188466"/>
              <a:gd name="connsiteX84" fmla="*/ 8682270 w 12202113"/>
              <a:gd name="connsiteY84" fmla="*/ 3130989 h 3188466"/>
              <a:gd name="connsiteX85" fmla="*/ 8676836 w 12202113"/>
              <a:gd name="connsiteY85" fmla="*/ 3130278 h 3188466"/>
              <a:gd name="connsiteX86" fmla="*/ 8662002 w 12202113"/>
              <a:gd name="connsiteY86" fmla="*/ 3130735 h 3188466"/>
              <a:gd name="connsiteX87" fmla="*/ 8656423 w 12202113"/>
              <a:gd name="connsiteY87" fmla="*/ 3131304 h 3188466"/>
              <a:gd name="connsiteX88" fmla="*/ 8648261 w 12202113"/>
              <a:gd name="connsiteY88" fmla="*/ 3131294 h 3188466"/>
              <a:gd name="connsiteX89" fmla="*/ 8648057 w 12202113"/>
              <a:gd name="connsiteY89" fmla="*/ 3131167 h 3188466"/>
              <a:gd name="connsiteX90" fmla="*/ 8640412 w 12202113"/>
              <a:gd name="connsiteY90" fmla="*/ 3131403 h 3188466"/>
              <a:gd name="connsiteX91" fmla="*/ 8603003 w 12202113"/>
              <a:gd name="connsiteY91" fmla="*/ 3134155 h 3188466"/>
              <a:gd name="connsiteX92" fmla="*/ 8553571 w 12202113"/>
              <a:gd name="connsiteY92" fmla="*/ 3122125 h 3188466"/>
              <a:gd name="connsiteX93" fmla="*/ 8533128 w 12202113"/>
              <a:gd name="connsiteY93" fmla="*/ 3120039 h 3188466"/>
              <a:gd name="connsiteX94" fmla="*/ 8522209 w 12202113"/>
              <a:gd name="connsiteY94" fmla="*/ 3118252 h 3188466"/>
              <a:gd name="connsiteX95" fmla="*/ 8521532 w 12202113"/>
              <a:gd name="connsiteY95" fmla="*/ 3117705 h 3188466"/>
              <a:gd name="connsiteX96" fmla="*/ 8485667 w 12202113"/>
              <a:gd name="connsiteY96" fmla="*/ 3120406 h 3188466"/>
              <a:gd name="connsiteX97" fmla="*/ 8480905 w 12202113"/>
              <a:gd name="connsiteY97" fmla="*/ 3119749 h 3188466"/>
              <a:gd name="connsiteX98" fmla="*/ 8457530 w 12202113"/>
              <a:gd name="connsiteY98" fmla="*/ 3122810 h 3188466"/>
              <a:gd name="connsiteX99" fmla="*/ 8445451 w 12202113"/>
              <a:gd name="connsiteY99" fmla="*/ 3123697 h 3188466"/>
              <a:gd name="connsiteX100" fmla="*/ 8442039 w 12202113"/>
              <a:gd name="connsiteY100" fmla="*/ 3125378 h 3188466"/>
              <a:gd name="connsiteX101" fmla="*/ 8424215 w 12202113"/>
              <a:gd name="connsiteY101" fmla="*/ 3125963 h 3188466"/>
              <a:gd name="connsiteX102" fmla="*/ 8422165 w 12202113"/>
              <a:gd name="connsiteY102" fmla="*/ 3125491 h 3188466"/>
              <a:gd name="connsiteX103" fmla="*/ 8407465 w 12202113"/>
              <a:gd name="connsiteY103" fmla="*/ 3127979 h 3188466"/>
              <a:gd name="connsiteX104" fmla="*/ 8395146 w 12202113"/>
              <a:gd name="connsiteY104" fmla="*/ 3132488 h 3188466"/>
              <a:gd name="connsiteX105" fmla="*/ 8243538 w 12202113"/>
              <a:gd name="connsiteY105" fmla="*/ 3129873 h 3188466"/>
              <a:gd name="connsiteX106" fmla="*/ 8112685 w 12202113"/>
              <a:gd name="connsiteY106" fmla="*/ 3148698 h 3188466"/>
              <a:gd name="connsiteX107" fmla="*/ 8026741 w 12202113"/>
              <a:gd name="connsiteY107" fmla="*/ 3154015 h 3188466"/>
              <a:gd name="connsiteX108" fmla="*/ 8030400 w 12202113"/>
              <a:gd name="connsiteY108" fmla="*/ 3146736 h 3188466"/>
              <a:gd name="connsiteX109" fmla="*/ 8002987 w 12202113"/>
              <a:gd name="connsiteY109" fmla="*/ 3135663 h 3188466"/>
              <a:gd name="connsiteX110" fmla="*/ 7798568 w 12202113"/>
              <a:gd name="connsiteY110" fmla="*/ 3141249 h 3188466"/>
              <a:gd name="connsiteX111" fmla="*/ 7746353 w 12202113"/>
              <a:gd name="connsiteY111" fmla="*/ 3137755 h 3188466"/>
              <a:gd name="connsiteX112" fmla="*/ 7700395 w 12202113"/>
              <a:gd name="connsiteY112" fmla="*/ 3144729 h 3188466"/>
              <a:gd name="connsiteX113" fmla="*/ 7681335 w 12202113"/>
              <a:gd name="connsiteY113" fmla="*/ 3141120 h 3188466"/>
              <a:gd name="connsiteX114" fmla="*/ 7678044 w 12202113"/>
              <a:gd name="connsiteY114" fmla="*/ 3140387 h 3188466"/>
              <a:gd name="connsiteX115" fmla="*/ 7664890 w 12202113"/>
              <a:gd name="connsiteY115" fmla="*/ 3139855 h 3188466"/>
              <a:gd name="connsiteX116" fmla="*/ 7661183 w 12202113"/>
              <a:gd name="connsiteY116" fmla="*/ 3136706 h 3188466"/>
              <a:gd name="connsiteX117" fmla="*/ 7641383 w 12202113"/>
              <a:gd name="connsiteY117" fmla="*/ 3133755 h 3188466"/>
              <a:gd name="connsiteX118" fmla="*/ 7617169 w 12202113"/>
              <a:gd name="connsiteY118" fmla="*/ 3133614 h 3188466"/>
              <a:gd name="connsiteX119" fmla="*/ 7531143 w 12202113"/>
              <a:gd name="connsiteY119" fmla="*/ 3132781 h 3188466"/>
              <a:gd name="connsiteX120" fmla="*/ 7517113 w 12202113"/>
              <a:gd name="connsiteY120" fmla="*/ 3134483 h 3188466"/>
              <a:gd name="connsiteX121" fmla="*/ 7471320 w 12202113"/>
              <a:gd name="connsiteY121" fmla="*/ 3131645 h 3188466"/>
              <a:gd name="connsiteX122" fmla="*/ 7430512 w 12202113"/>
              <a:gd name="connsiteY122" fmla="*/ 3131007 h 3188466"/>
              <a:gd name="connsiteX123" fmla="*/ 7404071 w 12202113"/>
              <a:gd name="connsiteY123" fmla="*/ 3132361 h 3188466"/>
              <a:gd name="connsiteX124" fmla="*/ 7397140 w 12202113"/>
              <a:gd name="connsiteY124" fmla="*/ 3131239 h 3188466"/>
              <a:gd name="connsiteX125" fmla="*/ 7370514 w 12202113"/>
              <a:gd name="connsiteY125" fmla="*/ 3130516 h 3188466"/>
              <a:gd name="connsiteX126" fmla="*/ 7356953 w 12202113"/>
              <a:gd name="connsiteY126" fmla="*/ 3132179 h 3188466"/>
              <a:gd name="connsiteX127" fmla="*/ 7343567 w 12202113"/>
              <a:gd name="connsiteY127" fmla="*/ 3128350 h 3188466"/>
              <a:gd name="connsiteX128" fmla="*/ 7340295 w 12202113"/>
              <a:gd name="connsiteY128" fmla="*/ 3125545 h 3188466"/>
              <a:gd name="connsiteX129" fmla="*/ 7321348 w 12202113"/>
              <a:gd name="connsiteY129" fmla="*/ 3126804 h 3188466"/>
              <a:gd name="connsiteX130" fmla="*/ 7305815 w 12202113"/>
              <a:gd name="connsiteY130" fmla="*/ 3124063 h 3188466"/>
              <a:gd name="connsiteX131" fmla="*/ 7292274 w 12202113"/>
              <a:gd name="connsiteY131" fmla="*/ 3125855 h 3188466"/>
              <a:gd name="connsiteX132" fmla="*/ 7286654 w 12202113"/>
              <a:gd name="connsiteY132" fmla="*/ 3125451 h 3188466"/>
              <a:gd name="connsiteX133" fmla="*/ 7272685 w 12202113"/>
              <a:gd name="connsiteY133" fmla="*/ 3124094 h 3188466"/>
              <a:gd name="connsiteX134" fmla="*/ 7248584 w 12202113"/>
              <a:gd name="connsiteY134" fmla="*/ 3121080 h 3188466"/>
              <a:gd name="connsiteX135" fmla="*/ 7241065 w 12202113"/>
              <a:gd name="connsiteY135" fmla="*/ 3120661 h 3188466"/>
              <a:gd name="connsiteX136" fmla="*/ 7224696 w 12202113"/>
              <a:gd name="connsiteY136" fmla="*/ 3116051 h 3188466"/>
              <a:gd name="connsiteX137" fmla="*/ 7193009 w 12202113"/>
              <a:gd name="connsiteY137" fmla="*/ 3112108 h 3188466"/>
              <a:gd name="connsiteX138" fmla="*/ 7137220 w 12202113"/>
              <a:gd name="connsiteY138" fmla="*/ 3098354 h 3188466"/>
              <a:gd name="connsiteX139" fmla="*/ 7104427 w 12202113"/>
              <a:gd name="connsiteY139" fmla="*/ 3091790 h 3188466"/>
              <a:gd name="connsiteX140" fmla="*/ 7082240 w 12202113"/>
              <a:gd name="connsiteY140" fmla="*/ 3085740 h 3188466"/>
              <a:gd name="connsiteX141" fmla="*/ 7016754 w 12202113"/>
              <a:gd name="connsiteY141" fmla="*/ 3077196 h 3188466"/>
              <a:gd name="connsiteX142" fmla="*/ 6904436 w 12202113"/>
              <a:gd name="connsiteY142" fmla="*/ 3065900 h 3188466"/>
              <a:gd name="connsiteX143" fmla="*/ 6881434 w 12202113"/>
              <a:gd name="connsiteY143" fmla="*/ 3062865 h 3188466"/>
              <a:gd name="connsiteX144" fmla="*/ 6865273 w 12202113"/>
              <a:gd name="connsiteY144" fmla="*/ 3057749 h 3188466"/>
              <a:gd name="connsiteX145" fmla="*/ 6864671 w 12202113"/>
              <a:gd name="connsiteY145" fmla="*/ 3054378 h 3188466"/>
              <a:gd name="connsiteX146" fmla="*/ 6852599 w 12202113"/>
              <a:gd name="connsiteY146" fmla="*/ 3052306 h 3188466"/>
              <a:gd name="connsiteX147" fmla="*/ 6850143 w 12202113"/>
              <a:gd name="connsiteY147" fmla="*/ 3051232 h 3188466"/>
              <a:gd name="connsiteX148" fmla="*/ 6835301 w 12202113"/>
              <a:gd name="connsiteY148" fmla="*/ 3045593 h 3188466"/>
              <a:gd name="connsiteX149" fmla="*/ 6784871 w 12202113"/>
              <a:gd name="connsiteY149" fmla="*/ 3046562 h 3188466"/>
              <a:gd name="connsiteX150" fmla="*/ 6738245 w 12202113"/>
              <a:gd name="connsiteY150" fmla="*/ 3037055 h 3188466"/>
              <a:gd name="connsiteX151" fmla="*/ 6537703 w 12202113"/>
              <a:gd name="connsiteY151" fmla="*/ 3017736 h 3188466"/>
              <a:gd name="connsiteX152" fmla="*/ 6521858 w 12202113"/>
              <a:gd name="connsiteY152" fmla="*/ 3004158 h 3188466"/>
              <a:gd name="connsiteX153" fmla="*/ 6445069 w 12202113"/>
              <a:gd name="connsiteY153" fmla="*/ 2992470 h 3188466"/>
              <a:gd name="connsiteX154" fmla="*/ 6302447 w 12202113"/>
              <a:gd name="connsiteY154" fmla="*/ 2994274 h 3188466"/>
              <a:gd name="connsiteX155" fmla="*/ 6160029 w 12202113"/>
              <a:gd name="connsiteY155" fmla="*/ 2973666 h 3188466"/>
              <a:gd name="connsiteX156" fmla="*/ 6144046 w 12202113"/>
              <a:gd name="connsiteY156" fmla="*/ 2976380 h 3188466"/>
              <a:gd name="connsiteX157" fmla="*/ 6127670 w 12202113"/>
              <a:gd name="connsiteY157" fmla="*/ 2976929 h 3188466"/>
              <a:gd name="connsiteX158" fmla="*/ 6126155 w 12202113"/>
              <a:gd name="connsiteY158" fmla="*/ 2976245 h 3188466"/>
              <a:gd name="connsiteX159" fmla="*/ 6108575 w 12202113"/>
              <a:gd name="connsiteY159" fmla="*/ 2974651 h 3188466"/>
              <a:gd name="connsiteX160" fmla="*/ 6103746 w 12202113"/>
              <a:gd name="connsiteY160" fmla="*/ 2975803 h 3188466"/>
              <a:gd name="connsiteX161" fmla="*/ 6091377 w 12202113"/>
              <a:gd name="connsiteY161" fmla="*/ 2975180 h 3188466"/>
              <a:gd name="connsiteX162" fmla="*/ 6066183 w 12202113"/>
              <a:gd name="connsiteY162" fmla="*/ 2975222 h 3188466"/>
              <a:gd name="connsiteX163" fmla="*/ 6063287 w 12202113"/>
              <a:gd name="connsiteY163" fmla="*/ 2974353 h 3188466"/>
              <a:gd name="connsiteX164" fmla="*/ 6054813 w 12202113"/>
              <a:gd name="connsiteY164" fmla="*/ 2974911 h 3188466"/>
              <a:gd name="connsiteX165" fmla="*/ 6050809 w 12202113"/>
              <a:gd name="connsiteY165" fmla="*/ 2973985 h 3188466"/>
              <a:gd name="connsiteX166" fmla="*/ 6013979 w 12202113"/>
              <a:gd name="connsiteY166" fmla="*/ 2974553 h 3188466"/>
              <a:gd name="connsiteX167" fmla="*/ 6013800 w 12202113"/>
              <a:gd name="connsiteY167" fmla="*/ 2973973 h 3188466"/>
              <a:gd name="connsiteX168" fmla="*/ 6004866 w 12202113"/>
              <a:gd name="connsiteY168" fmla="*/ 2971570 h 3188466"/>
              <a:gd name="connsiteX169" fmla="*/ 5987036 w 12202113"/>
              <a:gd name="connsiteY169" fmla="*/ 2968315 h 3188466"/>
              <a:gd name="connsiteX170" fmla="*/ 5950027 w 12202113"/>
              <a:gd name="connsiteY170" fmla="*/ 2953546 h 3188466"/>
              <a:gd name="connsiteX171" fmla="*/ 5911668 w 12202113"/>
              <a:gd name="connsiteY171" fmla="*/ 2954074 h 3188466"/>
              <a:gd name="connsiteX172" fmla="*/ 5904110 w 12202113"/>
              <a:gd name="connsiteY172" fmla="*/ 2953861 h 3188466"/>
              <a:gd name="connsiteX173" fmla="*/ 5904026 w 12202113"/>
              <a:gd name="connsiteY173" fmla="*/ 2953724 h 3188466"/>
              <a:gd name="connsiteX174" fmla="*/ 5896189 w 12202113"/>
              <a:gd name="connsiteY174" fmla="*/ 2953236 h 3188466"/>
              <a:gd name="connsiteX175" fmla="*/ 5890331 w 12202113"/>
              <a:gd name="connsiteY175" fmla="*/ 2953471 h 3188466"/>
              <a:gd name="connsiteX176" fmla="*/ 5875672 w 12202113"/>
              <a:gd name="connsiteY176" fmla="*/ 2953056 h 3188466"/>
              <a:gd name="connsiteX177" fmla="*/ 5871070 w 12202113"/>
              <a:gd name="connsiteY177" fmla="*/ 2952035 h 3188466"/>
              <a:gd name="connsiteX178" fmla="*/ 5869888 w 12202113"/>
              <a:gd name="connsiteY178" fmla="*/ 2950364 h 3188466"/>
              <a:gd name="connsiteX179" fmla="*/ 5868461 w 12202113"/>
              <a:gd name="connsiteY179" fmla="*/ 2950506 h 3188466"/>
              <a:gd name="connsiteX180" fmla="*/ 5843343 w 12202113"/>
              <a:gd name="connsiteY180" fmla="*/ 2945262 h 3188466"/>
              <a:gd name="connsiteX181" fmla="*/ 5784331 w 12202113"/>
              <a:gd name="connsiteY181" fmla="*/ 2938531 h 3188466"/>
              <a:gd name="connsiteX182" fmla="*/ 5749498 w 12202113"/>
              <a:gd name="connsiteY182" fmla="*/ 2936713 h 3188466"/>
              <a:gd name="connsiteX183" fmla="*/ 5655214 w 12202113"/>
              <a:gd name="connsiteY183" fmla="*/ 2929503 h 3188466"/>
              <a:gd name="connsiteX184" fmla="*/ 5561446 w 12202113"/>
              <a:gd name="connsiteY184" fmla="*/ 2920575 h 3188466"/>
              <a:gd name="connsiteX185" fmla="*/ 5519456 w 12202113"/>
              <a:gd name="connsiteY185" fmla="*/ 2906631 h 3188466"/>
              <a:gd name="connsiteX186" fmla="*/ 5514099 w 12202113"/>
              <a:gd name="connsiteY186" fmla="*/ 2906097 h 3188466"/>
              <a:gd name="connsiteX187" fmla="*/ 5499273 w 12202113"/>
              <a:gd name="connsiteY187" fmla="*/ 2907057 h 3188466"/>
              <a:gd name="connsiteX188" fmla="*/ 5493664 w 12202113"/>
              <a:gd name="connsiteY188" fmla="*/ 2907817 h 3188466"/>
              <a:gd name="connsiteX189" fmla="*/ 5485530 w 12202113"/>
              <a:gd name="connsiteY189" fmla="*/ 2908080 h 3188466"/>
              <a:gd name="connsiteX190" fmla="*/ 5485337 w 12202113"/>
              <a:gd name="connsiteY190" fmla="*/ 2907959 h 3188466"/>
              <a:gd name="connsiteX191" fmla="*/ 5477696 w 12202113"/>
              <a:gd name="connsiteY191" fmla="*/ 2908455 h 3188466"/>
              <a:gd name="connsiteX192" fmla="*/ 5440170 w 12202113"/>
              <a:gd name="connsiteY192" fmla="*/ 2912482 h 3188466"/>
              <a:gd name="connsiteX193" fmla="*/ 5391911 w 12202113"/>
              <a:gd name="connsiteY193" fmla="*/ 2902040 h 3188466"/>
              <a:gd name="connsiteX194" fmla="*/ 5371708 w 12202113"/>
              <a:gd name="connsiteY194" fmla="*/ 2900629 h 3188466"/>
              <a:gd name="connsiteX195" fmla="*/ 5360976 w 12202113"/>
              <a:gd name="connsiteY195" fmla="*/ 2899197 h 3188466"/>
              <a:gd name="connsiteX196" fmla="*/ 5360345 w 12202113"/>
              <a:gd name="connsiteY196" fmla="*/ 2898671 h 3188466"/>
              <a:gd name="connsiteX197" fmla="*/ 5324367 w 12202113"/>
              <a:gd name="connsiteY197" fmla="*/ 2902593 h 3188466"/>
              <a:gd name="connsiteX198" fmla="*/ 5319673 w 12202113"/>
              <a:gd name="connsiteY198" fmla="*/ 2902094 h 3188466"/>
              <a:gd name="connsiteX199" fmla="*/ 5296114 w 12202113"/>
              <a:gd name="connsiteY199" fmla="*/ 2905958 h 3188466"/>
              <a:gd name="connsiteX200" fmla="*/ 5283999 w 12202113"/>
              <a:gd name="connsiteY200" fmla="*/ 2907258 h 3188466"/>
              <a:gd name="connsiteX201" fmla="*/ 5280460 w 12202113"/>
              <a:gd name="connsiteY201" fmla="*/ 2909063 h 3188466"/>
              <a:gd name="connsiteX202" fmla="*/ 5262637 w 12202113"/>
              <a:gd name="connsiteY202" fmla="*/ 2910250 h 3188466"/>
              <a:gd name="connsiteX203" fmla="*/ 5260635 w 12202113"/>
              <a:gd name="connsiteY203" fmla="*/ 2909845 h 3188466"/>
              <a:gd name="connsiteX204" fmla="*/ 5245770 w 12202113"/>
              <a:gd name="connsiteY204" fmla="*/ 2912842 h 3188466"/>
              <a:gd name="connsiteX205" fmla="*/ 5233108 w 12202113"/>
              <a:gd name="connsiteY205" fmla="*/ 2917794 h 3188466"/>
              <a:gd name="connsiteX206" fmla="*/ 5082201 w 12202113"/>
              <a:gd name="connsiteY206" fmla="*/ 2920260 h 3188466"/>
              <a:gd name="connsiteX207" fmla="*/ 4939211 w 12202113"/>
              <a:gd name="connsiteY207" fmla="*/ 2931760 h 3188466"/>
              <a:gd name="connsiteX208" fmla="*/ 4794309 w 12202113"/>
              <a:gd name="connsiteY208" fmla="*/ 2937227 h 3188466"/>
              <a:gd name="connsiteX209" fmla="*/ 4637676 w 12202113"/>
              <a:gd name="connsiteY209" fmla="*/ 2946666 h 3188466"/>
              <a:gd name="connsiteX210" fmla="*/ 4585922 w 12202113"/>
              <a:gd name="connsiteY210" fmla="*/ 2944906 h 3188466"/>
              <a:gd name="connsiteX211" fmla="*/ 4539516 w 12202113"/>
              <a:gd name="connsiteY211" fmla="*/ 2953466 h 3188466"/>
              <a:gd name="connsiteX212" fmla="*/ 4520819 w 12202113"/>
              <a:gd name="connsiteY212" fmla="*/ 2950477 h 3188466"/>
              <a:gd name="connsiteX213" fmla="*/ 4517604 w 12202113"/>
              <a:gd name="connsiteY213" fmla="*/ 2949852 h 3188466"/>
              <a:gd name="connsiteX214" fmla="*/ 4504537 w 12202113"/>
              <a:gd name="connsiteY214" fmla="*/ 2949759 h 3188466"/>
              <a:gd name="connsiteX215" fmla="*/ 4501104 w 12202113"/>
              <a:gd name="connsiteY215" fmla="*/ 2946715 h 3188466"/>
              <a:gd name="connsiteX216" fmla="*/ 4342695 w 12202113"/>
              <a:gd name="connsiteY216" fmla="*/ 2951638 h 3188466"/>
              <a:gd name="connsiteX217" fmla="*/ 4274096 w 12202113"/>
              <a:gd name="connsiteY217" fmla="*/ 2953640 h 3188466"/>
              <a:gd name="connsiteX218" fmla="*/ 4248170 w 12202113"/>
              <a:gd name="connsiteY218" fmla="*/ 2951384 h 3188466"/>
              <a:gd name="connsiteX219" fmla="*/ 4147924 w 12202113"/>
              <a:gd name="connsiteY219" fmla="*/ 2945945 h 3188466"/>
              <a:gd name="connsiteX220" fmla="*/ 4061825 w 12202113"/>
              <a:gd name="connsiteY220" fmla="*/ 2944206 h 3188466"/>
              <a:gd name="connsiteX221" fmla="*/ 3998557 w 12202113"/>
              <a:gd name="connsiteY221" fmla="*/ 2955821 h 3188466"/>
              <a:gd name="connsiteX222" fmla="*/ 3993107 w 12202113"/>
              <a:gd name="connsiteY222" fmla="*/ 2953708 h 3188466"/>
              <a:gd name="connsiteX223" fmla="*/ 3949713 w 12202113"/>
              <a:gd name="connsiteY223" fmla="*/ 2955441 h 3188466"/>
              <a:gd name="connsiteX224" fmla="*/ 3797284 w 12202113"/>
              <a:gd name="connsiteY224" fmla="*/ 2977037 h 3188466"/>
              <a:gd name="connsiteX225" fmla="*/ 3712498 w 12202113"/>
              <a:gd name="connsiteY225" fmla="*/ 2979996 h 3188466"/>
              <a:gd name="connsiteX226" fmla="*/ 3682471 w 12202113"/>
              <a:gd name="connsiteY226" fmla="*/ 2978543 h 3188466"/>
              <a:gd name="connsiteX227" fmla="*/ 3632163 w 12202113"/>
              <a:gd name="connsiteY227" fmla="*/ 2976264 h 3188466"/>
              <a:gd name="connsiteX228" fmla="*/ 3594728 w 12202113"/>
              <a:gd name="connsiteY228" fmla="*/ 2968398 h 3188466"/>
              <a:gd name="connsiteX229" fmla="*/ 3552594 w 12202113"/>
              <a:gd name="connsiteY229" fmla="*/ 2968934 h 3188466"/>
              <a:gd name="connsiteX230" fmla="*/ 3542589 w 12202113"/>
              <a:gd name="connsiteY230" fmla="*/ 2977031 h 3188466"/>
              <a:gd name="connsiteX231" fmla="*/ 3497591 w 12202113"/>
              <a:gd name="connsiteY231" fmla="*/ 2975018 h 3188466"/>
              <a:gd name="connsiteX232" fmla="*/ 3429352 w 12202113"/>
              <a:gd name="connsiteY232" fmla="*/ 2971090 h 3188466"/>
              <a:gd name="connsiteX233" fmla="*/ 3389938 w 12202113"/>
              <a:gd name="connsiteY233" fmla="*/ 2970884 h 3188466"/>
              <a:gd name="connsiteX234" fmla="*/ 3282344 w 12202113"/>
              <a:gd name="connsiteY234" fmla="*/ 2968084 h 3188466"/>
              <a:gd name="connsiteX235" fmla="*/ 3174624 w 12202113"/>
              <a:gd name="connsiteY235" fmla="*/ 2963576 h 3188466"/>
              <a:gd name="connsiteX236" fmla="*/ 3111077 w 12202113"/>
              <a:gd name="connsiteY236" fmla="*/ 2951285 h 3188466"/>
              <a:gd name="connsiteX237" fmla="*/ 3022501 w 12202113"/>
              <a:gd name="connsiteY237" fmla="*/ 2948619 h 3188466"/>
              <a:gd name="connsiteX238" fmla="*/ 3007714 w 12202113"/>
              <a:gd name="connsiteY238" fmla="*/ 2946762 h 3188466"/>
              <a:gd name="connsiteX239" fmla="*/ 2903098 w 12202113"/>
              <a:gd name="connsiteY239" fmla="*/ 2940576 h 3188466"/>
              <a:gd name="connsiteX240" fmla="*/ 2781591 w 12202113"/>
              <a:gd name="connsiteY240" fmla="*/ 2946394 h 3188466"/>
              <a:gd name="connsiteX241" fmla="*/ 2627942 w 12202113"/>
              <a:gd name="connsiteY241" fmla="*/ 2919996 h 3188466"/>
              <a:gd name="connsiteX242" fmla="*/ 2354959 w 12202113"/>
              <a:gd name="connsiteY242" fmla="*/ 2882080 h 3188466"/>
              <a:gd name="connsiteX243" fmla="*/ 2063184 w 12202113"/>
              <a:gd name="connsiteY243" fmla="*/ 2879109 h 3188466"/>
              <a:gd name="connsiteX244" fmla="*/ 1986946 w 12202113"/>
              <a:gd name="connsiteY244" fmla="*/ 2887619 h 3188466"/>
              <a:gd name="connsiteX245" fmla="*/ 1763479 w 12202113"/>
              <a:gd name="connsiteY245" fmla="*/ 2909077 h 3188466"/>
              <a:gd name="connsiteX246" fmla="*/ 1537980 w 12202113"/>
              <a:gd name="connsiteY246" fmla="*/ 2960398 h 3188466"/>
              <a:gd name="connsiteX247" fmla="*/ 1395229 w 12202113"/>
              <a:gd name="connsiteY247" fmla="*/ 2975625 h 3188466"/>
              <a:gd name="connsiteX248" fmla="*/ 1327834 w 12202113"/>
              <a:gd name="connsiteY248" fmla="*/ 2989485 h 3188466"/>
              <a:gd name="connsiteX249" fmla="*/ 1280757 w 12202113"/>
              <a:gd name="connsiteY249" fmla="*/ 2992959 h 3188466"/>
              <a:gd name="connsiteX250" fmla="*/ 1252582 w 12202113"/>
              <a:gd name="connsiteY250" fmla="*/ 2995877 h 3188466"/>
              <a:gd name="connsiteX251" fmla="*/ 1204670 w 12202113"/>
              <a:gd name="connsiteY251" fmla="*/ 3014826 h 3188466"/>
              <a:gd name="connsiteX252" fmla="*/ 1020457 w 12202113"/>
              <a:gd name="connsiteY252" fmla="*/ 3031603 h 3188466"/>
              <a:gd name="connsiteX253" fmla="*/ 843248 w 12202113"/>
              <a:gd name="connsiteY253" fmla="*/ 3026954 h 3188466"/>
              <a:gd name="connsiteX254" fmla="*/ 583517 w 12202113"/>
              <a:gd name="connsiteY254" fmla="*/ 3089095 h 3188466"/>
              <a:gd name="connsiteX255" fmla="*/ 556836 w 12202113"/>
              <a:gd name="connsiteY255" fmla="*/ 3094374 h 3188466"/>
              <a:gd name="connsiteX256" fmla="*/ 412089 w 12202113"/>
              <a:gd name="connsiteY256" fmla="*/ 3121334 h 3188466"/>
              <a:gd name="connsiteX257" fmla="*/ 83929 w 12202113"/>
              <a:gd name="connsiteY257" fmla="*/ 3150566 h 3188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</a:cxnLst>
            <a:rect l="l" t="t" r="r" b="b"/>
            <a:pathLst>
              <a:path w="12202113" h="3188466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logo with blue and yellow stripes&#10;&#10;Description automatically generated">
            <a:extLst>
              <a:ext uri="{FF2B5EF4-FFF2-40B4-BE49-F238E27FC236}">
                <a16:creationId xmlns:a16="http://schemas.microsoft.com/office/drawing/2014/main" id="{0CC35131-0D57-5EEE-4284-8EBDCADBCB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775" y="373486"/>
            <a:ext cx="6558449" cy="22662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664847-56DD-ADE1-9413-E4710286353F}"/>
              </a:ext>
            </a:extLst>
          </p:cNvPr>
          <p:cNvSpPr txBox="1"/>
          <p:nvPr/>
        </p:nvSpPr>
        <p:spPr>
          <a:xfrm>
            <a:off x="6096000" y="3666953"/>
            <a:ext cx="5723021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 together with home and church and in cooperation with divine agencies - to prepare learners to be good citizens in this world and in the next.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3EE24E-5B2F-DB1C-0B78-33A32DEC99DF}"/>
              </a:ext>
            </a:extLst>
          </p:cNvPr>
          <p:cNvSpPr txBox="1"/>
          <p:nvPr/>
        </p:nvSpPr>
        <p:spPr>
          <a:xfrm>
            <a:off x="186490" y="3802390"/>
            <a:ext cx="5723021" cy="23987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Restore human beings into the image of God as revealed by the life of Jesus Christ.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Foster a balanced development of the whole person—spiritual, physical, intellectual, and social-emotional—a process that spans this world and the next.</a:t>
            </a:r>
          </a:p>
        </p:txBody>
      </p:sp>
    </p:spTree>
    <p:extLst>
      <p:ext uri="{BB962C8B-B14F-4D97-AF65-F5344CB8AC3E}">
        <p14:creationId xmlns:p14="http://schemas.microsoft.com/office/powerpoint/2010/main" val="36250017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halkboard with different symbols&#10;&#10;Description automatically generated">
            <a:extLst>
              <a:ext uri="{FF2B5EF4-FFF2-40B4-BE49-F238E27FC236}">
                <a16:creationId xmlns:a16="http://schemas.microsoft.com/office/drawing/2014/main" id="{9B2BCD29-C899-6894-9938-C5569CA68B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57" b="25041"/>
          <a:stretch/>
        </p:blipFill>
        <p:spPr>
          <a:xfrm>
            <a:off x="0" y="59139"/>
            <a:ext cx="12191999" cy="3634855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2A333815-AB90-DF26-10D2-03534BE6E9D5}"/>
              </a:ext>
            </a:extLst>
          </p:cNvPr>
          <p:cNvGraphicFramePr>
            <a:graphicFrameLocks noGrp="1"/>
          </p:cNvGraphicFramePr>
          <p:nvPr/>
        </p:nvGraphicFramePr>
        <p:xfrm>
          <a:off x="-1" y="3952277"/>
          <a:ext cx="12191999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0746">
                  <a:extLst>
                    <a:ext uri="{9D8B030D-6E8A-4147-A177-3AD203B41FA5}">
                      <a16:colId xmlns:a16="http://schemas.microsoft.com/office/drawing/2014/main" val="4181538378"/>
                    </a:ext>
                  </a:extLst>
                </a:gridCol>
                <a:gridCol w="3025253">
                  <a:extLst>
                    <a:ext uri="{9D8B030D-6E8A-4147-A177-3AD203B41FA5}">
                      <a16:colId xmlns:a16="http://schemas.microsoft.com/office/drawing/2014/main" val="1268668382"/>
                    </a:ext>
                  </a:extLst>
                </a:gridCol>
                <a:gridCol w="2890902">
                  <a:extLst>
                    <a:ext uri="{9D8B030D-6E8A-4147-A177-3AD203B41FA5}">
                      <a16:colId xmlns:a16="http://schemas.microsoft.com/office/drawing/2014/main" val="806290866"/>
                    </a:ext>
                  </a:extLst>
                </a:gridCol>
                <a:gridCol w="3205098">
                  <a:extLst>
                    <a:ext uri="{9D8B030D-6E8A-4147-A177-3AD203B41FA5}">
                      <a16:colId xmlns:a16="http://schemas.microsoft.com/office/drawing/2014/main" val="4617718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8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800" b="1" kern="1200" dirty="0">
                          <a:solidFill>
                            <a:schemeClr val="lt1"/>
                          </a:solidFill>
                          <a:effectLst/>
                          <a:latin typeface="Grandview" panose="020B0502040204020203" pitchFamily="34" charset="0"/>
                          <a:ea typeface="+mn-ea"/>
                          <a:cs typeface="FrankRuehl" panose="020F0502020204030204" pitchFamily="34" charset="-79"/>
                        </a:rPr>
                        <a:t>We came into existence by the act of loving God, whom we were created to be in relationship with.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AU" sz="1800" b="1" kern="1200" dirty="0">
                        <a:solidFill>
                          <a:schemeClr val="lt1"/>
                        </a:solidFill>
                        <a:effectLst/>
                        <a:latin typeface="Grandview" panose="020B0502040204020203" pitchFamily="34" charset="0"/>
                        <a:ea typeface="+mn-ea"/>
                        <a:cs typeface="FrankRuehl" panose="020F0502020204030204" pitchFamily="34" charset="-79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AU" sz="1800" b="1" kern="1200" dirty="0">
                          <a:solidFill>
                            <a:schemeClr val="lt1"/>
                          </a:solidFill>
                          <a:effectLst/>
                          <a:latin typeface="Grandview" panose="020B0502040204020203" pitchFamily="34" charset="0"/>
                          <a:ea typeface="+mn-ea"/>
                          <a:cs typeface="FrankRuehl" panose="020F0502020204030204" pitchFamily="34" charset="-79"/>
                        </a:rPr>
                        <a:t>God continues to sustain all creation.</a:t>
                      </a: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>
                          <a:solidFill>
                            <a:schemeClr val="lt1"/>
                          </a:solidFill>
                          <a:effectLst/>
                          <a:latin typeface="Grandview" panose="020B0502040204020203" pitchFamily="34" charset="0"/>
                          <a:ea typeface="+mn-ea"/>
                          <a:cs typeface="FrankRuehl" panose="020F0502020204030204" pitchFamily="34" charset="-79"/>
                        </a:rPr>
                        <a:t>Satan aims to discredit God and to destroy His image in creation.</a:t>
                      </a:r>
                    </a:p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endParaRPr lang="en-AU" sz="1800" b="1" kern="1200" dirty="0">
                        <a:solidFill>
                          <a:schemeClr val="lt1"/>
                        </a:solidFill>
                        <a:effectLst/>
                        <a:latin typeface="Grandview" panose="020B0502040204020203" pitchFamily="34" charset="0"/>
                        <a:ea typeface="+mn-ea"/>
                        <a:cs typeface="FrankRuehl" panose="020F0502020204030204" pitchFamily="34" charset="-79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>
                          <a:solidFill>
                            <a:schemeClr val="lt1"/>
                          </a:solidFill>
                          <a:effectLst/>
                          <a:latin typeface="Grandview" panose="020B0502040204020203" pitchFamily="34" charset="0"/>
                          <a:ea typeface="+mn-ea"/>
                          <a:cs typeface="FrankRuehl" panose="020F0502020204030204" pitchFamily="34" charset="-79"/>
                        </a:rPr>
                        <a:t>The entrance of sin has changed our nature, ideals &amp; values.</a:t>
                      </a:r>
                      <a:endParaRPr lang="en-AU" dirty="0">
                        <a:latin typeface="Grandview" panose="020B0502040204020203" pitchFamily="34" charset="0"/>
                        <a:cs typeface="FrankRuehl" panose="020F0502020204030204" pitchFamily="34" charset="-79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>
                          <a:solidFill>
                            <a:schemeClr val="lt1"/>
                          </a:solidFill>
                          <a:effectLst/>
                          <a:latin typeface="Grandview" panose="020B0502040204020203" pitchFamily="34" charset="0"/>
                          <a:ea typeface="+mn-ea"/>
                          <a:cs typeface="FrankRuehl" panose="020F0502020204030204" pitchFamily="34" charset="-79"/>
                        </a:rPr>
                        <a:t>God takes the initiative to reveal himself,  offering mercy &amp; grace.</a:t>
                      </a:r>
                    </a:p>
                    <a:p>
                      <a:pPr lvl="0"/>
                      <a:endParaRPr lang="en-AU" sz="1800" b="1" kern="1200" dirty="0">
                        <a:solidFill>
                          <a:schemeClr val="lt1"/>
                        </a:solidFill>
                        <a:effectLst/>
                        <a:latin typeface="Grandview" panose="020B0502040204020203" pitchFamily="34" charset="0"/>
                        <a:ea typeface="+mn-ea"/>
                        <a:cs typeface="FrankRuehl" panose="020F0502020204030204" pitchFamily="34" charset="-79"/>
                      </a:endParaRPr>
                    </a:p>
                    <a:p>
                      <a:pPr marL="285750" lvl="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>
                          <a:solidFill>
                            <a:schemeClr val="lt1"/>
                          </a:solidFill>
                          <a:effectLst/>
                          <a:latin typeface="Grandview" panose="020B0502040204020203" pitchFamily="34" charset="0"/>
                          <a:ea typeface="+mn-ea"/>
                          <a:cs typeface="FrankRuehl" panose="020F0502020204030204" pitchFamily="34" charset="-79"/>
                        </a:rPr>
                        <a:t>Divine power is given to restore the imagine of God in the soul.</a:t>
                      </a:r>
                    </a:p>
                    <a:p>
                      <a:endParaRPr lang="en-AU" dirty="0">
                        <a:latin typeface="Grandview" panose="020B0502040204020203" pitchFamily="34" charset="0"/>
                        <a:cs typeface="FrankRuehl" panose="020F0502020204030204" pitchFamily="34" charset="-79"/>
                      </a:endParaRPr>
                    </a:p>
                  </a:txBody>
                  <a:tcPr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>
                          <a:solidFill>
                            <a:schemeClr val="lt1"/>
                          </a:solidFill>
                          <a:effectLst/>
                          <a:latin typeface="Grandview" panose="020B0502040204020203" pitchFamily="34" charset="0"/>
                          <a:ea typeface="+mn-ea"/>
                          <a:cs typeface="FrankRuehl" panose="020F0502020204030204" pitchFamily="34" charset="-79"/>
                        </a:rPr>
                        <a:t>Christ will return to make all things new.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AU" sz="1800" b="1" kern="1200" dirty="0">
                        <a:solidFill>
                          <a:schemeClr val="lt1"/>
                        </a:solidFill>
                        <a:effectLst/>
                        <a:latin typeface="Grandview" panose="020B0502040204020203" pitchFamily="34" charset="0"/>
                        <a:ea typeface="+mn-ea"/>
                        <a:cs typeface="FrankRuehl" panose="020F0502020204030204" pitchFamily="34" charset="-79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AU" sz="1800" b="1" kern="1200" dirty="0">
                          <a:solidFill>
                            <a:schemeClr val="lt1"/>
                          </a:solidFill>
                          <a:effectLst/>
                          <a:latin typeface="Grandview" panose="020B0502040204020203" pitchFamily="34" charset="0"/>
                          <a:ea typeface="+mn-ea"/>
                          <a:cs typeface="FrankRuehl" panose="020F0502020204030204" pitchFamily="34" charset="-79"/>
                        </a:rPr>
                        <a:t>Sin will never again be present in the universe.</a:t>
                      </a:r>
                      <a:endParaRPr lang="en-AU" dirty="0">
                        <a:latin typeface="Grandview" panose="020B0502040204020203" pitchFamily="34" charset="0"/>
                        <a:cs typeface="FrankRuehl" panose="020F0502020204030204" pitchFamily="34" charset="-79"/>
                      </a:endParaRPr>
                    </a:p>
                  </a:txBody>
                  <a:tcPr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94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82539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F78BA0B-4C39-00CA-CE10-38F4D0E7FCBD}"/>
              </a:ext>
            </a:extLst>
          </p:cNvPr>
          <p:cNvSpPr/>
          <p:nvPr/>
        </p:nvSpPr>
        <p:spPr>
          <a:xfrm>
            <a:off x="302821" y="106878"/>
            <a:ext cx="5706093" cy="235131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Samuel 13:5-6; 15; 19-20; 22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8EA28C5C-C9BC-3E75-BAE8-90F4195A8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1" y="1384842"/>
            <a:ext cx="5535881" cy="2913185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DD7C7B-AE4B-DFAC-DAFD-68B46145E84E}"/>
              </a:ext>
            </a:extLst>
          </p:cNvPr>
          <p:cNvSpPr/>
          <p:nvPr/>
        </p:nvSpPr>
        <p:spPr>
          <a:xfrm>
            <a:off x="302821" y="2888934"/>
            <a:ext cx="5706093" cy="2351315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 Analysis: analysing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environment in which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entity operates.  E.G. SWOT analysis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303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17F8591F-61BD-FB03-6E6E-D8EB0FCDA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879" y="259402"/>
            <a:ext cx="4671581" cy="56477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AD8661-2715-6E9D-5F6E-BB7172F2C9D8}"/>
              </a:ext>
            </a:extLst>
          </p:cNvPr>
          <p:cNvSpPr txBox="1"/>
          <p:nvPr/>
        </p:nvSpPr>
        <p:spPr>
          <a:xfrm>
            <a:off x="27709" y="6017223"/>
            <a:ext cx="6097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Kingdoms of the Levant in 830 BC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the Philistine states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0013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floor, furniture, dining table&#10;&#10;Description automatically generated">
            <a:extLst>
              <a:ext uri="{FF2B5EF4-FFF2-40B4-BE49-F238E27FC236}">
                <a16:creationId xmlns:a16="http://schemas.microsoft.com/office/drawing/2014/main" id="{D2C20A48-D56E-4A83-9686-151003C727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008" y="917448"/>
            <a:ext cx="6729984" cy="502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1240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66B38055-257A-4BCE-A0C4-6B1E4FD0A9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" b="49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6A0DCD-67F3-ABAC-85C7-93BA0CD225B0}"/>
              </a:ext>
            </a:extLst>
          </p:cNvPr>
          <p:cNvSpPr txBox="1"/>
          <p:nvPr/>
        </p:nvSpPr>
        <p:spPr>
          <a:xfrm>
            <a:off x="8912432" y="6164820"/>
            <a:ext cx="3360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Samuel 14: 6-15</a:t>
            </a:r>
          </a:p>
        </p:txBody>
      </p:sp>
    </p:spTree>
    <p:extLst>
      <p:ext uri="{BB962C8B-B14F-4D97-AF65-F5344CB8AC3E}">
        <p14:creationId xmlns:p14="http://schemas.microsoft.com/office/powerpoint/2010/main" val="730780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97863-7EFA-005D-331D-2906EB0E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128" y="1308196"/>
            <a:ext cx="5269384" cy="454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4351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F2F20E5-C19A-F3C7-1046-BF9DE8E2F3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838200"/>
            <a:ext cx="6911975" cy="518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3869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5152295E-35CB-D105-15AD-674200C6E716}"/>
              </a:ext>
            </a:extLst>
          </p:cNvPr>
          <p:cNvGraphicFramePr/>
          <p:nvPr/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750375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extBox 2">
            <a:extLst>
              <a:ext uri="{FF2B5EF4-FFF2-40B4-BE49-F238E27FC236}">
                <a16:creationId xmlns:a16="http://schemas.microsoft.com/office/drawing/2014/main" id="{5152295E-35CB-D105-15AD-674200C6E716}"/>
              </a:ext>
            </a:extLst>
          </p:cNvPr>
          <p:cNvGraphicFramePr/>
          <p:nvPr/>
        </p:nvGraphicFramePr>
        <p:xfrm>
          <a:off x="5108535" y="1070800"/>
          <a:ext cx="6245265" cy="5589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283419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A29927-8B1D-134C-F92A-A4C901A57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6026" y="229177"/>
            <a:ext cx="8089974" cy="3948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A3778E-C360-A47D-1A3D-1EC885445561}"/>
              </a:ext>
            </a:extLst>
          </p:cNvPr>
          <p:cNvSpPr txBox="1"/>
          <p:nvPr/>
        </p:nvSpPr>
        <p:spPr>
          <a:xfrm>
            <a:off x="473983" y="5524645"/>
            <a:ext cx="115542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Segoe UI" panose="020B0502040204020203" pitchFamily="34" charset="0"/>
              </a:rPr>
              <a:t>Hattie, J. (2003). </a:t>
            </a:r>
            <a:r>
              <a:rPr lang="en-GB" sz="1400" i="1" dirty="0">
                <a:latin typeface="Segoe UI" panose="020B0502040204020203" pitchFamily="34" charset="0"/>
              </a:rPr>
              <a:t>Teachers make a difference: What is the research evidence? Paper presented at the Building Teacher Quality: What does the research tell us</a:t>
            </a:r>
            <a:r>
              <a:rPr lang="en-GB" sz="1400" i="0" dirty="0">
                <a:latin typeface="Segoe UI" panose="020B0502040204020203" pitchFamily="34" charset="0"/>
              </a:rPr>
              <a:t>. Paper presented at the ACER Research Conference, Melbourne, Australia. Retrieved from </a:t>
            </a:r>
            <a:r>
              <a:rPr lang="en-GB" sz="1400" i="0" dirty="0">
                <a:latin typeface="Segoe UI" panose="020B0502040204020203" pitchFamily="34" charset="0"/>
                <a:hlinkClick r:id="rId3"/>
              </a:rPr>
              <a:t>http://research.acer.edu.au/research_conference_2003/4/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107462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0C7C2C-24DD-5D2E-6022-0F8799D4E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944" y="0"/>
            <a:ext cx="70241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81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DBBB8-1329-34E8-568B-E0FF124F2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62" y="0"/>
            <a:ext cx="8902588" cy="588751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AE2252-CF10-94AD-7BC9-BEB5C5313BE9}"/>
              </a:ext>
            </a:extLst>
          </p:cNvPr>
          <p:cNvSpPr txBox="1"/>
          <p:nvPr/>
        </p:nvSpPr>
        <p:spPr>
          <a:xfrm>
            <a:off x="478972" y="4945729"/>
            <a:ext cx="609600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>
                <a:latin typeface="Segoe UI" panose="020B0502040204020203" pitchFamily="34" charset="0"/>
              </a:rPr>
              <a:t>Mandouit</a:t>
            </a:r>
            <a:r>
              <a:rPr lang="en-GB" sz="1400" dirty="0">
                <a:latin typeface="Segoe UI" panose="020B0502040204020203" pitchFamily="34" charset="0"/>
              </a:rPr>
              <a:t>, L., &amp; Hattie, J. (2023). Revisiting “The Power of Feedback” from the perspective of the learner. </a:t>
            </a:r>
            <a:r>
              <a:rPr lang="en-GB" sz="1400" i="1" dirty="0">
                <a:latin typeface="Segoe UI" panose="020B0502040204020203" pitchFamily="34" charset="0"/>
              </a:rPr>
              <a:t>Learning and instruction, 84</a:t>
            </a:r>
            <a:r>
              <a:rPr lang="en-GB" sz="1400" i="0" dirty="0">
                <a:latin typeface="Segoe UI" panose="020B0502040204020203" pitchFamily="34" charset="0"/>
              </a:rPr>
              <a:t>, 101718. doi:10.1016/j.learninstruc.2022.101718</a:t>
            </a:r>
            <a:endParaRPr lang="en-AU" sz="1400" dirty="0"/>
          </a:p>
        </p:txBody>
      </p:sp>
    </p:spTree>
    <p:extLst>
      <p:ext uri="{BB962C8B-B14F-4D97-AF65-F5344CB8AC3E}">
        <p14:creationId xmlns:p14="http://schemas.microsoft.com/office/powerpoint/2010/main" val="1884576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40BD686B-1D5E-8BCE-D1CC-E1D6DF33A4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8903419"/>
              </p:ext>
            </p:extLst>
          </p:nvPr>
        </p:nvGraphicFramePr>
        <p:xfrm>
          <a:off x="1138333" y="542930"/>
          <a:ext cx="10002418" cy="5851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423139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ketchLinesVTI">
  <a:themeElements>
    <a:clrScheme name="AnalogousFromDarkSeedLeftStep">
      <a:dk1>
        <a:srgbClr val="000000"/>
      </a:dk1>
      <a:lt1>
        <a:srgbClr val="FFFFFF"/>
      </a:lt1>
      <a:dk2>
        <a:srgbClr val="1B2830"/>
      </a:dk2>
      <a:lt2>
        <a:srgbClr val="F1F3F0"/>
      </a:lt2>
      <a:accent1>
        <a:srgbClr val="A629E7"/>
      </a:accent1>
      <a:accent2>
        <a:srgbClr val="592FD9"/>
      </a:accent2>
      <a:accent3>
        <a:srgbClr val="294AE7"/>
      </a:accent3>
      <a:accent4>
        <a:srgbClr val="1787D5"/>
      </a:accent4>
      <a:accent5>
        <a:srgbClr val="22BFBE"/>
      </a:accent5>
      <a:accent6>
        <a:srgbClr val="16C67B"/>
      </a:accent6>
      <a:hlink>
        <a:srgbClr val="3897A9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4425</TotalTime>
  <Words>1024</Words>
  <Application>Microsoft Office PowerPoint</Application>
  <PresentationFormat>Widescreen</PresentationFormat>
  <Paragraphs>128</Paragraphs>
  <Slides>52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Meiryo</vt:lpstr>
      <vt:lpstr>Arial</vt:lpstr>
      <vt:lpstr>Calibri</vt:lpstr>
      <vt:lpstr>Calibri Light</vt:lpstr>
      <vt:lpstr>Corbel</vt:lpstr>
      <vt:lpstr>Grandview</vt:lpstr>
      <vt:lpstr>Segoe UI</vt:lpstr>
      <vt:lpstr>Symbol</vt:lpstr>
      <vt:lpstr>Times New Roman</vt:lpstr>
      <vt:lpstr>Office Theme</vt:lpstr>
      <vt:lpstr>SketchLinesVTI</vt:lpstr>
      <vt:lpstr>Growing Amidst the Challenges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Petrie</dc:creator>
  <cp:lastModifiedBy>Kevin Petrie</cp:lastModifiedBy>
  <cp:revision>38</cp:revision>
  <dcterms:created xsi:type="dcterms:W3CDTF">2023-07-14T07:31:34Z</dcterms:created>
  <dcterms:modified xsi:type="dcterms:W3CDTF">2023-07-27T06:08:55Z</dcterms:modified>
</cp:coreProperties>
</file>