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sldIdLst>
    <p:sldId id="351" r:id="rId5"/>
    <p:sldId id="326" r:id="rId6"/>
    <p:sldId id="256" r:id="rId7"/>
    <p:sldId id="327" r:id="rId8"/>
    <p:sldId id="268" r:id="rId9"/>
    <p:sldId id="257" r:id="rId10"/>
    <p:sldId id="258" r:id="rId11"/>
    <p:sldId id="259" r:id="rId12"/>
    <p:sldId id="342" r:id="rId13"/>
    <p:sldId id="260" r:id="rId14"/>
    <p:sldId id="261" r:id="rId15"/>
    <p:sldId id="314" r:id="rId16"/>
    <p:sldId id="315" r:id="rId17"/>
    <p:sldId id="328" r:id="rId18"/>
    <p:sldId id="330" r:id="rId19"/>
    <p:sldId id="353" r:id="rId20"/>
    <p:sldId id="331" r:id="rId21"/>
    <p:sldId id="312" r:id="rId22"/>
    <p:sldId id="316" r:id="rId23"/>
    <p:sldId id="343" r:id="rId24"/>
    <p:sldId id="344" r:id="rId25"/>
    <p:sldId id="345" r:id="rId26"/>
    <p:sldId id="332" r:id="rId27"/>
    <p:sldId id="346" r:id="rId28"/>
    <p:sldId id="333" r:id="rId29"/>
    <p:sldId id="334" r:id="rId30"/>
    <p:sldId id="335" r:id="rId31"/>
    <p:sldId id="336" r:id="rId32"/>
    <p:sldId id="337" r:id="rId33"/>
    <p:sldId id="338" r:id="rId34"/>
    <p:sldId id="352" r:id="rId35"/>
    <p:sldId id="325" r:id="rId36"/>
    <p:sldId id="284" r:id="rId37"/>
    <p:sldId id="285" r:id="rId38"/>
    <p:sldId id="291" r:id="rId39"/>
    <p:sldId id="347" r:id="rId40"/>
    <p:sldId id="348" r:id="rId41"/>
    <p:sldId id="349"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0" d="100"/>
          <a:sy n="90" d="100"/>
        </p:scale>
        <p:origin x="62" y="8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E4C78-9C72-5CD2-F712-93EE720FD6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2E1F817B-EABA-08B4-106A-6C0873249E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58C2788C-0917-0DDB-7988-042CAD739761}"/>
              </a:ext>
            </a:extLst>
          </p:cNvPr>
          <p:cNvSpPr>
            <a:spLocks noGrp="1"/>
          </p:cNvSpPr>
          <p:nvPr>
            <p:ph type="dt" sz="half" idx="10"/>
          </p:nvPr>
        </p:nvSpPr>
        <p:spPr/>
        <p:txBody>
          <a:bodyPr/>
          <a:lstStyle/>
          <a:p>
            <a:fld id="{011C1A96-362F-4810-B7AB-B7E6C7748E16}" type="datetimeFigureOut">
              <a:rPr lang="en-AU" smtClean="0"/>
              <a:t>30/07/2023</a:t>
            </a:fld>
            <a:endParaRPr lang="en-AU"/>
          </a:p>
        </p:txBody>
      </p:sp>
      <p:sp>
        <p:nvSpPr>
          <p:cNvPr id="5" name="Footer Placeholder 4">
            <a:extLst>
              <a:ext uri="{FF2B5EF4-FFF2-40B4-BE49-F238E27FC236}">
                <a16:creationId xmlns:a16="http://schemas.microsoft.com/office/drawing/2014/main" id="{CEB163FB-04A4-1A6A-EBA7-B414C85A09E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3813824-6B2C-31BC-DC4C-77E57A23CF21}"/>
              </a:ext>
            </a:extLst>
          </p:cNvPr>
          <p:cNvSpPr>
            <a:spLocks noGrp="1"/>
          </p:cNvSpPr>
          <p:nvPr>
            <p:ph type="sldNum" sz="quarter" idx="12"/>
          </p:nvPr>
        </p:nvSpPr>
        <p:spPr/>
        <p:txBody>
          <a:bodyPr/>
          <a:lstStyle/>
          <a:p>
            <a:fld id="{049C1AFA-91D0-4A92-9AEE-09A991731174}" type="slidenum">
              <a:rPr lang="en-AU" smtClean="0"/>
              <a:t>‹#›</a:t>
            </a:fld>
            <a:endParaRPr lang="en-AU"/>
          </a:p>
        </p:txBody>
      </p:sp>
    </p:spTree>
    <p:extLst>
      <p:ext uri="{BB962C8B-B14F-4D97-AF65-F5344CB8AC3E}">
        <p14:creationId xmlns:p14="http://schemas.microsoft.com/office/powerpoint/2010/main" val="4069344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45835-9922-6DB4-B765-044B1D25FE66}"/>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A569EA9F-ADD2-BC4F-3772-E51CC9650E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5EA5579-CB16-9728-4E11-13CD27B54E93}"/>
              </a:ext>
            </a:extLst>
          </p:cNvPr>
          <p:cNvSpPr>
            <a:spLocks noGrp="1"/>
          </p:cNvSpPr>
          <p:nvPr>
            <p:ph type="dt" sz="half" idx="10"/>
          </p:nvPr>
        </p:nvSpPr>
        <p:spPr/>
        <p:txBody>
          <a:bodyPr/>
          <a:lstStyle/>
          <a:p>
            <a:fld id="{011C1A96-362F-4810-B7AB-B7E6C7748E16}" type="datetimeFigureOut">
              <a:rPr lang="en-AU" smtClean="0"/>
              <a:t>30/07/2023</a:t>
            </a:fld>
            <a:endParaRPr lang="en-AU"/>
          </a:p>
        </p:txBody>
      </p:sp>
      <p:sp>
        <p:nvSpPr>
          <p:cNvPr id="5" name="Footer Placeholder 4">
            <a:extLst>
              <a:ext uri="{FF2B5EF4-FFF2-40B4-BE49-F238E27FC236}">
                <a16:creationId xmlns:a16="http://schemas.microsoft.com/office/drawing/2014/main" id="{8686118F-F654-9523-8AD2-2BC98212530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93F4E8A-AAEA-C923-9CB8-E099AEEF5899}"/>
              </a:ext>
            </a:extLst>
          </p:cNvPr>
          <p:cNvSpPr>
            <a:spLocks noGrp="1"/>
          </p:cNvSpPr>
          <p:nvPr>
            <p:ph type="sldNum" sz="quarter" idx="12"/>
          </p:nvPr>
        </p:nvSpPr>
        <p:spPr/>
        <p:txBody>
          <a:bodyPr/>
          <a:lstStyle/>
          <a:p>
            <a:fld id="{049C1AFA-91D0-4A92-9AEE-09A991731174}" type="slidenum">
              <a:rPr lang="en-AU" smtClean="0"/>
              <a:t>‹#›</a:t>
            </a:fld>
            <a:endParaRPr lang="en-AU"/>
          </a:p>
        </p:txBody>
      </p:sp>
    </p:spTree>
    <p:extLst>
      <p:ext uri="{BB962C8B-B14F-4D97-AF65-F5344CB8AC3E}">
        <p14:creationId xmlns:p14="http://schemas.microsoft.com/office/powerpoint/2010/main" val="1723705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42AA04-8690-CAE3-A949-053D489385EC}"/>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E63B1AB-96CE-EB67-0F51-5B8A968BFC6A}"/>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39F6412-9D9D-0CEE-EAE3-EB4E3EA567EA}"/>
              </a:ext>
            </a:extLst>
          </p:cNvPr>
          <p:cNvSpPr>
            <a:spLocks noGrp="1"/>
          </p:cNvSpPr>
          <p:nvPr>
            <p:ph type="dt" sz="half" idx="10"/>
          </p:nvPr>
        </p:nvSpPr>
        <p:spPr/>
        <p:txBody>
          <a:bodyPr/>
          <a:lstStyle/>
          <a:p>
            <a:fld id="{011C1A96-362F-4810-B7AB-B7E6C7748E16}" type="datetimeFigureOut">
              <a:rPr lang="en-AU" smtClean="0"/>
              <a:t>30/07/2023</a:t>
            </a:fld>
            <a:endParaRPr lang="en-AU"/>
          </a:p>
        </p:txBody>
      </p:sp>
      <p:sp>
        <p:nvSpPr>
          <p:cNvPr id="5" name="Footer Placeholder 4">
            <a:extLst>
              <a:ext uri="{FF2B5EF4-FFF2-40B4-BE49-F238E27FC236}">
                <a16:creationId xmlns:a16="http://schemas.microsoft.com/office/drawing/2014/main" id="{3B30D868-709C-A10F-CE54-111E643F0B6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6D19832-AC0F-630B-9773-FE781D3F7538}"/>
              </a:ext>
            </a:extLst>
          </p:cNvPr>
          <p:cNvSpPr>
            <a:spLocks noGrp="1"/>
          </p:cNvSpPr>
          <p:nvPr>
            <p:ph type="sldNum" sz="quarter" idx="12"/>
          </p:nvPr>
        </p:nvSpPr>
        <p:spPr/>
        <p:txBody>
          <a:bodyPr/>
          <a:lstStyle/>
          <a:p>
            <a:fld id="{049C1AFA-91D0-4A92-9AEE-09A991731174}" type="slidenum">
              <a:rPr lang="en-AU" smtClean="0"/>
              <a:t>‹#›</a:t>
            </a:fld>
            <a:endParaRPr lang="en-AU"/>
          </a:p>
        </p:txBody>
      </p:sp>
    </p:spTree>
    <p:extLst>
      <p:ext uri="{BB962C8B-B14F-4D97-AF65-F5344CB8AC3E}">
        <p14:creationId xmlns:p14="http://schemas.microsoft.com/office/powerpoint/2010/main" val="7097605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E5DC3B22-9CBC-4FAB-98D0-E39FE7EB6B99}" type="datetimeFigureOut">
              <a:rPr lang="en-AU" smtClean="0"/>
              <a:pPr/>
              <a:t>30/07/2023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81EC95D-2749-4E1B-872F-F6A5E6F0CEB6}" type="slidenum">
              <a:rPr lang="en-AU" smtClean="0"/>
              <a:pPr/>
              <a:t>‹#›</a:t>
            </a:fld>
            <a:endParaRPr lang="en-AU"/>
          </a:p>
        </p:txBody>
      </p:sp>
    </p:spTree>
    <p:extLst>
      <p:ext uri="{BB962C8B-B14F-4D97-AF65-F5344CB8AC3E}">
        <p14:creationId xmlns:p14="http://schemas.microsoft.com/office/powerpoint/2010/main" val="41487351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5DC3B22-9CBC-4FAB-98D0-E39FE7EB6B99}" type="datetimeFigureOut">
              <a:rPr lang="en-AU" smtClean="0"/>
              <a:pPr/>
              <a:t>30/07/2023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81EC95D-2749-4E1B-872F-F6A5E6F0CEB6}" type="slidenum">
              <a:rPr lang="en-AU" smtClean="0"/>
              <a:pPr/>
              <a:t>‹#›</a:t>
            </a:fld>
            <a:endParaRPr lang="en-AU"/>
          </a:p>
        </p:txBody>
      </p:sp>
    </p:spTree>
    <p:extLst>
      <p:ext uri="{BB962C8B-B14F-4D97-AF65-F5344CB8AC3E}">
        <p14:creationId xmlns:p14="http://schemas.microsoft.com/office/powerpoint/2010/main" val="6667737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DC3B22-9CBC-4FAB-98D0-E39FE7EB6B99}" type="datetimeFigureOut">
              <a:rPr lang="en-AU" smtClean="0"/>
              <a:pPr/>
              <a:t>30/07/2023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81EC95D-2749-4E1B-872F-F6A5E6F0CEB6}" type="slidenum">
              <a:rPr lang="en-AU" smtClean="0"/>
              <a:pPr/>
              <a:t>‹#›</a:t>
            </a:fld>
            <a:endParaRPr lang="en-AU"/>
          </a:p>
        </p:txBody>
      </p:sp>
    </p:spTree>
    <p:extLst>
      <p:ext uri="{BB962C8B-B14F-4D97-AF65-F5344CB8AC3E}">
        <p14:creationId xmlns:p14="http://schemas.microsoft.com/office/powerpoint/2010/main" val="32205361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E5DC3B22-9CBC-4FAB-98D0-E39FE7EB6B99}" type="datetimeFigureOut">
              <a:rPr lang="en-AU" smtClean="0"/>
              <a:pPr/>
              <a:t>30/07/2023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81EC95D-2749-4E1B-872F-F6A5E6F0CEB6}" type="slidenum">
              <a:rPr lang="en-AU" smtClean="0"/>
              <a:pPr/>
              <a:t>‹#›</a:t>
            </a:fld>
            <a:endParaRPr lang="en-AU"/>
          </a:p>
        </p:txBody>
      </p:sp>
    </p:spTree>
    <p:extLst>
      <p:ext uri="{BB962C8B-B14F-4D97-AF65-F5344CB8AC3E}">
        <p14:creationId xmlns:p14="http://schemas.microsoft.com/office/powerpoint/2010/main" val="1413417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E5DC3B22-9CBC-4FAB-98D0-E39FE7EB6B99}" type="datetimeFigureOut">
              <a:rPr lang="en-AU" smtClean="0"/>
              <a:pPr/>
              <a:t>30/07/2023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881EC95D-2749-4E1B-872F-F6A5E6F0CEB6}" type="slidenum">
              <a:rPr lang="en-AU" smtClean="0"/>
              <a:pPr/>
              <a:t>‹#›</a:t>
            </a:fld>
            <a:endParaRPr lang="en-AU"/>
          </a:p>
        </p:txBody>
      </p:sp>
    </p:spTree>
    <p:extLst>
      <p:ext uri="{BB962C8B-B14F-4D97-AF65-F5344CB8AC3E}">
        <p14:creationId xmlns:p14="http://schemas.microsoft.com/office/powerpoint/2010/main" val="15548343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E5DC3B22-9CBC-4FAB-98D0-E39FE7EB6B99}" type="datetimeFigureOut">
              <a:rPr lang="en-AU" smtClean="0"/>
              <a:pPr/>
              <a:t>30/07/2023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881EC95D-2749-4E1B-872F-F6A5E6F0CEB6}" type="slidenum">
              <a:rPr lang="en-AU" smtClean="0"/>
              <a:pPr/>
              <a:t>‹#›</a:t>
            </a:fld>
            <a:endParaRPr lang="en-AU"/>
          </a:p>
        </p:txBody>
      </p:sp>
    </p:spTree>
    <p:extLst>
      <p:ext uri="{BB962C8B-B14F-4D97-AF65-F5344CB8AC3E}">
        <p14:creationId xmlns:p14="http://schemas.microsoft.com/office/powerpoint/2010/main" val="16177857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DC3B22-9CBC-4FAB-98D0-E39FE7EB6B99}" type="datetimeFigureOut">
              <a:rPr lang="en-AU" smtClean="0"/>
              <a:pPr/>
              <a:t>30/07/2023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881EC95D-2749-4E1B-872F-F6A5E6F0CEB6}" type="slidenum">
              <a:rPr lang="en-AU" smtClean="0"/>
              <a:pPr/>
              <a:t>‹#›</a:t>
            </a:fld>
            <a:endParaRPr lang="en-AU"/>
          </a:p>
        </p:txBody>
      </p:sp>
    </p:spTree>
    <p:extLst>
      <p:ext uri="{BB962C8B-B14F-4D97-AF65-F5344CB8AC3E}">
        <p14:creationId xmlns:p14="http://schemas.microsoft.com/office/powerpoint/2010/main" val="1097691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DC3B22-9CBC-4FAB-98D0-E39FE7EB6B99}" type="datetimeFigureOut">
              <a:rPr lang="en-AU" smtClean="0"/>
              <a:pPr/>
              <a:t>30/07/2023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81EC95D-2749-4E1B-872F-F6A5E6F0CEB6}" type="slidenum">
              <a:rPr lang="en-AU" smtClean="0"/>
              <a:pPr/>
              <a:t>‹#›</a:t>
            </a:fld>
            <a:endParaRPr lang="en-AU"/>
          </a:p>
        </p:txBody>
      </p:sp>
    </p:spTree>
    <p:extLst>
      <p:ext uri="{BB962C8B-B14F-4D97-AF65-F5344CB8AC3E}">
        <p14:creationId xmlns:p14="http://schemas.microsoft.com/office/powerpoint/2010/main" val="4282664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1DF18-3AFD-5CBF-E94E-E0111EA65BE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9F5DE4B-5BD2-BDB4-780A-DB47881638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B262A3F-96AF-8C62-1761-58EB79927ABC}"/>
              </a:ext>
            </a:extLst>
          </p:cNvPr>
          <p:cNvSpPr>
            <a:spLocks noGrp="1"/>
          </p:cNvSpPr>
          <p:nvPr>
            <p:ph type="dt" sz="half" idx="10"/>
          </p:nvPr>
        </p:nvSpPr>
        <p:spPr/>
        <p:txBody>
          <a:bodyPr/>
          <a:lstStyle/>
          <a:p>
            <a:fld id="{011C1A96-362F-4810-B7AB-B7E6C7748E16}" type="datetimeFigureOut">
              <a:rPr lang="en-AU" smtClean="0"/>
              <a:t>30/07/2023</a:t>
            </a:fld>
            <a:endParaRPr lang="en-AU"/>
          </a:p>
        </p:txBody>
      </p:sp>
      <p:sp>
        <p:nvSpPr>
          <p:cNvPr id="5" name="Footer Placeholder 4">
            <a:extLst>
              <a:ext uri="{FF2B5EF4-FFF2-40B4-BE49-F238E27FC236}">
                <a16:creationId xmlns:a16="http://schemas.microsoft.com/office/drawing/2014/main" id="{8C787C87-4C97-8AB7-E95F-CEFB380C015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F352E1F-D409-A9A1-0A6F-66108FE2C4F8}"/>
              </a:ext>
            </a:extLst>
          </p:cNvPr>
          <p:cNvSpPr>
            <a:spLocks noGrp="1"/>
          </p:cNvSpPr>
          <p:nvPr>
            <p:ph type="sldNum" sz="quarter" idx="12"/>
          </p:nvPr>
        </p:nvSpPr>
        <p:spPr/>
        <p:txBody>
          <a:bodyPr/>
          <a:lstStyle/>
          <a:p>
            <a:fld id="{049C1AFA-91D0-4A92-9AEE-09A991731174}" type="slidenum">
              <a:rPr lang="en-AU" smtClean="0"/>
              <a:t>‹#›</a:t>
            </a:fld>
            <a:endParaRPr lang="en-AU"/>
          </a:p>
        </p:txBody>
      </p:sp>
    </p:spTree>
    <p:extLst>
      <p:ext uri="{BB962C8B-B14F-4D97-AF65-F5344CB8AC3E}">
        <p14:creationId xmlns:p14="http://schemas.microsoft.com/office/powerpoint/2010/main" val="6918510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DC3B22-9CBC-4FAB-98D0-E39FE7EB6B99}" type="datetimeFigureOut">
              <a:rPr lang="en-AU" smtClean="0"/>
              <a:pPr/>
              <a:t>30/07/2023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81EC95D-2749-4E1B-872F-F6A5E6F0CEB6}" type="slidenum">
              <a:rPr lang="en-AU" smtClean="0"/>
              <a:pPr/>
              <a:t>‹#›</a:t>
            </a:fld>
            <a:endParaRPr lang="en-AU"/>
          </a:p>
        </p:txBody>
      </p:sp>
    </p:spTree>
    <p:extLst>
      <p:ext uri="{BB962C8B-B14F-4D97-AF65-F5344CB8AC3E}">
        <p14:creationId xmlns:p14="http://schemas.microsoft.com/office/powerpoint/2010/main" val="607664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5DC3B22-9CBC-4FAB-98D0-E39FE7EB6B99}" type="datetimeFigureOut">
              <a:rPr lang="en-AU" smtClean="0"/>
              <a:pPr/>
              <a:t>30/07/2023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81EC95D-2749-4E1B-872F-F6A5E6F0CEB6}" type="slidenum">
              <a:rPr lang="en-AU" smtClean="0"/>
              <a:pPr/>
              <a:t>‹#›</a:t>
            </a:fld>
            <a:endParaRPr lang="en-AU"/>
          </a:p>
        </p:txBody>
      </p:sp>
    </p:spTree>
    <p:extLst>
      <p:ext uri="{BB962C8B-B14F-4D97-AF65-F5344CB8AC3E}">
        <p14:creationId xmlns:p14="http://schemas.microsoft.com/office/powerpoint/2010/main" val="40482531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5DC3B22-9CBC-4FAB-98D0-E39FE7EB6B99}" type="datetimeFigureOut">
              <a:rPr lang="en-AU" smtClean="0"/>
              <a:pPr/>
              <a:t>30/07/2023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81EC95D-2749-4E1B-872F-F6A5E6F0CEB6}" type="slidenum">
              <a:rPr lang="en-AU" smtClean="0"/>
              <a:pPr/>
              <a:t>‹#›</a:t>
            </a:fld>
            <a:endParaRPr lang="en-AU"/>
          </a:p>
        </p:txBody>
      </p:sp>
    </p:spTree>
    <p:extLst>
      <p:ext uri="{BB962C8B-B14F-4D97-AF65-F5344CB8AC3E}">
        <p14:creationId xmlns:p14="http://schemas.microsoft.com/office/powerpoint/2010/main" val="25426424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NZ"/>
          </a:p>
        </p:txBody>
      </p:sp>
      <p:sp>
        <p:nvSpPr>
          <p:cNvPr id="5" name="Rectangle 5"/>
          <p:cNvSpPr>
            <a:spLocks noGrp="1" noChangeArrowheads="1"/>
          </p:cNvSpPr>
          <p:nvPr>
            <p:ph type="ftr" sz="quarter" idx="11"/>
          </p:nvPr>
        </p:nvSpPr>
        <p:spPr>
          <a:ln/>
        </p:spPr>
        <p:txBody>
          <a:bodyPr/>
          <a:lstStyle>
            <a:lvl1pPr>
              <a:defRPr/>
            </a:lvl1pPr>
          </a:lstStyle>
          <a:p>
            <a:pPr>
              <a:defRPr/>
            </a:pPr>
            <a:endParaRPr lang="en-NZ"/>
          </a:p>
        </p:txBody>
      </p:sp>
      <p:sp>
        <p:nvSpPr>
          <p:cNvPr id="6" name="Rectangle 6"/>
          <p:cNvSpPr>
            <a:spLocks noGrp="1" noChangeArrowheads="1"/>
          </p:cNvSpPr>
          <p:nvPr>
            <p:ph type="sldNum" sz="quarter" idx="12"/>
          </p:nvPr>
        </p:nvSpPr>
        <p:spPr>
          <a:ln/>
        </p:spPr>
        <p:txBody>
          <a:bodyPr/>
          <a:lstStyle>
            <a:lvl1pPr>
              <a:defRPr/>
            </a:lvl1pPr>
          </a:lstStyle>
          <a:p>
            <a:pPr>
              <a:defRPr/>
            </a:pPr>
            <a:fld id="{470600D5-15AB-4A8A-9825-38FEB2C4DEF5}" type="slidenum">
              <a:rPr lang="en-NZ" altLang="en-US"/>
              <a:pPr>
                <a:defRPr/>
              </a:pPr>
              <a:t>‹#›</a:t>
            </a:fld>
            <a:endParaRPr lang="en-NZ" altLang="en-US"/>
          </a:p>
        </p:txBody>
      </p:sp>
    </p:spTree>
    <p:extLst>
      <p:ext uri="{BB962C8B-B14F-4D97-AF65-F5344CB8AC3E}">
        <p14:creationId xmlns:p14="http://schemas.microsoft.com/office/powerpoint/2010/main" val="20843821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NZ"/>
          </a:p>
        </p:txBody>
      </p:sp>
      <p:sp>
        <p:nvSpPr>
          <p:cNvPr id="5" name="Rectangle 5"/>
          <p:cNvSpPr>
            <a:spLocks noGrp="1" noChangeArrowheads="1"/>
          </p:cNvSpPr>
          <p:nvPr>
            <p:ph type="ftr" sz="quarter" idx="11"/>
          </p:nvPr>
        </p:nvSpPr>
        <p:spPr>
          <a:ln/>
        </p:spPr>
        <p:txBody>
          <a:bodyPr/>
          <a:lstStyle>
            <a:lvl1pPr>
              <a:defRPr/>
            </a:lvl1pPr>
          </a:lstStyle>
          <a:p>
            <a:pPr>
              <a:defRPr/>
            </a:pPr>
            <a:endParaRPr lang="en-NZ"/>
          </a:p>
        </p:txBody>
      </p:sp>
      <p:sp>
        <p:nvSpPr>
          <p:cNvPr id="6" name="Rectangle 6"/>
          <p:cNvSpPr>
            <a:spLocks noGrp="1" noChangeArrowheads="1"/>
          </p:cNvSpPr>
          <p:nvPr>
            <p:ph type="sldNum" sz="quarter" idx="12"/>
          </p:nvPr>
        </p:nvSpPr>
        <p:spPr>
          <a:ln/>
        </p:spPr>
        <p:txBody>
          <a:bodyPr/>
          <a:lstStyle>
            <a:lvl1pPr>
              <a:defRPr/>
            </a:lvl1pPr>
          </a:lstStyle>
          <a:p>
            <a:pPr>
              <a:defRPr/>
            </a:pPr>
            <a:fld id="{BF26BEFF-C722-4C11-A80A-E19E004EC8B3}" type="slidenum">
              <a:rPr lang="en-NZ" altLang="en-US"/>
              <a:pPr>
                <a:defRPr/>
              </a:pPr>
              <a:t>‹#›</a:t>
            </a:fld>
            <a:endParaRPr lang="en-NZ" altLang="en-US"/>
          </a:p>
        </p:txBody>
      </p:sp>
    </p:spTree>
    <p:extLst>
      <p:ext uri="{BB962C8B-B14F-4D97-AF65-F5344CB8AC3E}">
        <p14:creationId xmlns:p14="http://schemas.microsoft.com/office/powerpoint/2010/main" val="3480106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NZ"/>
          </a:p>
        </p:txBody>
      </p:sp>
      <p:sp>
        <p:nvSpPr>
          <p:cNvPr id="5" name="Rectangle 5"/>
          <p:cNvSpPr>
            <a:spLocks noGrp="1" noChangeArrowheads="1"/>
          </p:cNvSpPr>
          <p:nvPr>
            <p:ph type="ftr" sz="quarter" idx="11"/>
          </p:nvPr>
        </p:nvSpPr>
        <p:spPr>
          <a:ln/>
        </p:spPr>
        <p:txBody>
          <a:bodyPr/>
          <a:lstStyle>
            <a:lvl1pPr>
              <a:defRPr/>
            </a:lvl1pPr>
          </a:lstStyle>
          <a:p>
            <a:pPr>
              <a:defRPr/>
            </a:pPr>
            <a:endParaRPr lang="en-NZ"/>
          </a:p>
        </p:txBody>
      </p:sp>
      <p:sp>
        <p:nvSpPr>
          <p:cNvPr id="6" name="Rectangle 6"/>
          <p:cNvSpPr>
            <a:spLocks noGrp="1" noChangeArrowheads="1"/>
          </p:cNvSpPr>
          <p:nvPr>
            <p:ph type="sldNum" sz="quarter" idx="12"/>
          </p:nvPr>
        </p:nvSpPr>
        <p:spPr>
          <a:ln/>
        </p:spPr>
        <p:txBody>
          <a:bodyPr/>
          <a:lstStyle>
            <a:lvl1pPr>
              <a:defRPr/>
            </a:lvl1pPr>
          </a:lstStyle>
          <a:p>
            <a:pPr>
              <a:defRPr/>
            </a:pPr>
            <a:fld id="{58C30D58-CBBB-433A-8775-80BEA7E4B6F6}" type="slidenum">
              <a:rPr lang="en-NZ" altLang="en-US"/>
              <a:pPr>
                <a:defRPr/>
              </a:pPr>
              <a:t>‹#›</a:t>
            </a:fld>
            <a:endParaRPr lang="en-NZ" altLang="en-US"/>
          </a:p>
        </p:txBody>
      </p:sp>
    </p:spTree>
    <p:extLst>
      <p:ext uri="{BB962C8B-B14F-4D97-AF65-F5344CB8AC3E}">
        <p14:creationId xmlns:p14="http://schemas.microsoft.com/office/powerpoint/2010/main" val="4467689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NZ"/>
          </a:p>
        </p:txBody>
      </p:sp>
      <p:sp>
        <p:nvSpPr>
          <p:cNvPr id="6" name="Rectangle 5"/>
          <p:cNvSpPr>
            <a:spLocks noGrp="1" noChangeArrowheads="1"/>
          </p:cNvSpPr>
          <p:nvPr>
            <p:ph type="ftr" sz="quarter" idx="11"/>
          </p:nvPr>
        </p:nvSpPr>
        <p:spPr>
          <a:ln/>
        </p:spPr>
        <p:txBody>
          <a:bodyPr/>
          <a:lstStyle>
            <a:lvl1pPr>
              <a:defRPr/>
            </a:lvl1pPr>
          </a:lstStyle>
          <a:p>
            <a:pPr>
              <a:defRPr/>
            </a:pPr>
            <a:endParaRPr lang="en-NZ"/>
          </a:p>
        </p:txBody>
      </p:sp>
      <p:sp>
        <p:nvSpPr>
          <p:cNvPr id="7" name="Rectangle 6"/>
          <p:cNvSpPr>
            <a:spLocks noGrp="1" noChangeArrowheads="1"/>
          </p:cNvSpPr>
          <p:nvPr>
            <p:ph type="sldNum" sz="quarter" idx="12"/>
          </p:nvPr>
        </p:nvSpPr>
        <p:spPr>
          <a:ln/>
        </p:spPr>
        <p:txBody>
          <a:bodyPr/>
          <a:lstStyle>
            <a:lvl1pPr>
              <a:defRPr/>
            </a:lvl1pPr>
          </a:lstStyle>
          <a:p>
            <a:pPr>
              <a:defRPr/>
            </a:pPr>
            <a:fld id="{5C603192-CD23-4F74-AAAD-6CC1F8CA46E4}" type="slidenum">
              <a:rPr lang="en-NZ" altLang="en-US"/>
              <a:pPr>
                <a:defRPr/>
              </a:pPr>
              <a:t>‹#›</a:t>
            </a:fld>
            <a:endParaRPr lang="en-NZ" altLang="en-US"/>
          </a:p>
        </p:txBody>
      </p:sp>
    </p:spTree>
    <p:extLst>
      <p:ext uri="{BB962C8B-B14F-4D97-AF65-F5344CB8AC3E}">
        <p14:creationId xmlns:p14="http://schemas.microsoft.com/office/powerpoint/2010/main" val="38532405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NZ"/>
          </a:p>
        </p:txBody>
      </p:sp>
      <p:sp>
        <p:nvSpPr>
          <p:cNvPr id="8" name="Rectangle 5"/>
          <p:cNvSpPr>
            <a:spLocks noGrp="1" noChangeArrowheads="1"/>
          </p:cNvSpPr>
          <p:nvPr>
            <p:ph type="ftr" sz="quarter" idx="11"/>
          </p:nvPr>
        </p:nvSpPr>
        <p:spPr>
          <a:ln/>
        </p:spPr>
        <p:txBody>
          <a:bodyPr/>
          <a:lstStyle>
            <a:lvl1pPr>
              <a:defRPr/>
            </a:lvl1pPr>
          </a:lstStyle>
          <a:p>
            <a:pPr>
              <a:defRPr/>
            </a:pPr>
            <a:endParaRPr lang="en-NZ"/>
          </a:p>
        </p:txBody>
      </p:sp>
      <p:sp>
        <p:nvSpPr>
          <p:cNvPr id="9" name="Rectangle 6"/>
          <p:cNvSpPr>
            <a:spLocks noGrp="1" noChangeArrowheads="1"/>
          </p:cNvSpPr>
          <p:nvPr>
            <p:ph type="sldNum" sz="quarter" idx="12"/>
          </p:nvPr>
        </p:nvSpPr>
        <p:spPr>
          <a:ln/>
        </p:spPr>
        <p:txBody>
          <a:bodyPr/>
          <a:lstStyle>
            <a:lvl1pPr>
              <a:defRPr/>
            </a:lvl1pPr>
          </a:lstStyle>
          <a:p>
            <a:pPr>
              <a:defRPr/>
            </a:pPr>
            <a:fld id="{35B8C92F-4A41-47C5-AA45-EAD7634D5C58}" type="slidenum">
              <a:rPr lang="en-NZ" altLang="en-US"/>
              <a:pPr>
                <a:defRPr/>
              </a:pPr>
              <a:t>‹#›</a:t>
            </a:fld>
            <a:endParaRPr lang="en-NZ" altLang="en-US"/>
          </a:p>
        </p:txBody>
      </p:sp>
    </p:spTree>
    <p:extLst>
      <p:ext uri="{BB962C8B-B14F-4D97-AF65-F5344CB8AC3E}">
        <p14:creationId xmlns:p14="http://schemas.microsoft.com/office/powerpoint/2010/main" val="26646324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NZ"/>
          </a:p>
        </p:txBody>
      </p:sp>
      <p:sp>
        <p:nvSpPr>
          <p:cNvPr id="4" name="Rectangle 5"/>
          <p:cNvSpPr>
            <a:spLocks noGrp="1" noChangeArrowheads="1"/>
          </p:cNvSpPr>
          <p:nvPr>
            <p:ph type="ftr" sz="quarter" idx="11"/>
          </p:nvPr>
        </p:nvSpPr>
        <p:spPr>
          <a:ln/>
        </p:spPr>
        <p:txBody>
          <a:bodyPr/>
          <a:lstStyle>
            <a:lvl1pPr>
              <a:defRPr/>
            </a:lvl1pPr>
          </a:lstStyle>
          <a:p>
            <a:pPr>
              <a:defRPr/>
            </a:pPr>
            <a:endParaRPr lang="en-NZ"/>
          </a:p>
        </p:txBody>
      </p:sp>
      <p:sp>
        <p:nvSpPr>
          <p:cNvPr id="5" name="Rectangle 6"/>
          <p:cNvSpPr>
            <a:spLocks noGrp="1" noChangeArrowheads="1"/>
          </p:cNvSpPr>
          <p:nvPr>
            <p:ph type="sldNum" sz="quarter" idx="12"/>
          </p:nvPr>
        </p:nvSpPr>
        <p:spPr>
          <a:ln/>
        </p:spPr>
        <p:txBody>
          <a:bodyPr/>
          <a:lstStyle>
            <a:lvl1pPr>
              <a:defRPr/>
            </a:lvl1pPr>
          </a:lstStyle>
          <a:p>
            <a:pPr>
              <a:defRPr/>
            </a:pPr>
            <a:fld id="{1036687D-8974-4643-8394-FC2ED5790CB5}" type="slidenum">
              <a:rPr lang="en-NZ" altLang="en-US"/>
              <a:pPr>
                <a:defRPr/>
              </a:pPr>
              <a:t>‹#›</a:t>
            </a:fld>
            <a:endParaRPr lang="en-NZ" altLang="en-US"/>
          </a:p>
        </p:txBody>
      </p:sp>
    </p:spTree>
    <p:extLst>
      <p:ext uri="{BB962C8B-B14F-4D97-AF65-F5344CB8AC3E}">
        <p14:creationId xmlns:p14="http://schemas.microsoft.com/office/powerpoint/2010/main" val="10905750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NZ"/>
          </a:p>
        </p:txBody>
      </p:sp>
      <p:sp>
        <p:nvSpPr>
          <p:cNvPr id="3" name="Rectangle 5"/>
          <p:cNvSpPr>
            <a:spLocks noGrp="1" noChangeArrowheads="1"/>
          </p:cNvSpPr>
          <p:nvPr>
            <p:ph type="ftr" sz="quarter" idx="11"/>
          </p:nvPr>
        </p:nvSpPr>
        <p:spPr>
          <a:ln/>
        </p:spPr>
        <p:txBody>
          <a:bodyPr/>
          <a:lstStyle>
            <a:lvl1pPr>
              <a:defRPr/>
            </a:lvl1pPr>
          </a:lstStyle>
          <a:p>
            <a:pPr>
              <a:defRPr/>
            </a:pPr>
            <a:endParaRPr lang="en-NZ"/>
          </a:p>
        </p:txBody>
      </p:sp>
      <p:sp>
        <p:nvSpPr>
          <p:cNvPr id="4" name="Rectangle 6"/>
          <p:cNvSpPr>
            <a:spLocks noGrp="1" noChangeArrowheads="1"/>
          </p:cNvSpPr>
          <p:nvPr>
            <p:ph type="sldNum" sz="quarter" idx="12"/>
          </p:nvPr>
        </p:nvSpPr>
        <p:spPr>
          <a:ln/>
        </p:spPr>
        <p:txBody>
          <a:bodyPr/>
          <a:lstStyle>
            <a:lvl1pPr>
              <a:defRPr/>
            </a:lvl1pPr>
          </a:lstStyle>
          <a:p>
            <a:pPr>
              <a:defRPr/>
            </a:pPr>
            <a:fld id="{A050D41A-FFF2-4D19-8686-BC2D1544F1CA}" type="slidenum">
              <a:rPr lang="en-NZ" altLang="en-US"/>
              <a:pPr>
                <a:defRPr/>
              </a:pPr>
              <a:t>‹#›</a:t>
            </a:fld>
            <a:endParaRPr lang="en-NZ" altLang="en-US"/>
          </a:p>
        </p:txBody>
      </p:sp>
    </p:spTree>
    <p:extLst>
      <p:ext uri="{BB962C8B-B14F-4D97-AF65-F5344CB8AC3E}">
        <p14:creationId xmlns:p14="http://schemas.microsoft.com/office/powerpoint/2010/main" val="3761496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36D8A-BD97-9936-4F3D-74D3501AEAC2}"/>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6C063285-330D-E234-B9E9-52BDC05FE609}"/>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39FEE3-C424-68D9-D6E9-5A0B4351DE78}"/>
              </a:ext>
            </a:extLst>
          </p:cNvPr>
          <p:cNvSpPr>
            <a:spLocks noGrp="1"/>
          </p:cNvSpPr>
          <p:nvPr>
            <p:ph type="dt" sz="half" idx="10"/>
          </p:nvPr>
        </p:nvSpPr>
        <p:spPr/>
        <p:txBody>
          <a:bodyPr/>
          <a:lstStyle/>
          <a:p>
            <a:fld id="{011C1A96-362F-4810-B7AB-B7E6C7748E16}" type="datetimeFigureOut">
              <a:rPr lang="en-AU" smtClean="0"/>
              <a:t>30/07/2023</a:t>
            </a:fld>
            <a:endParaRPr lang="en-AU"/>
          </a:p>
        </p:txBody>
      </p:sp>
      <p:sp>
        <p:nvSpPr>
          <p:cNvPr id="5" name="Footer Placeholder 4">
            <a:extLst>
              <a:ext uri="{FF2B5EF4-FFF2-40B4-BE49-F238E27FC236}">
                <a16:creationId xmlns:a16="http://schemas.microsoft.com/office/drawing/2014/main" id="{5EC953E8-A537-1DF1-6C5B-DDEB1243FD6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15B1A45-08D8-D18A-C7D2-E420BADBE301}"/>
              </a:ext>
            </a:extLst>
          </p:cNvPr>
          <p:cNvSpPr>
            <a:spLocks noGrp="1"/>
          </p:cNvSpPr>
          <p:nvPr>
            <p:ph type="sldNum" sz="quarter" idx="12"/>
          </p:nvPr>
        </p:nvSpPr>
        <p:spPr/>
        <p:txBody>
          <a:bodyPr/>
          <a:lstStyle/>
          <a:p>
            <a:fld id="{049C1AFA-91D0-4A92-9AEE-09A991731174}" type="slidenum">
              <a:rPr lang="en-AU" smtClean="0"/>
              <a:t>‹#›</a:t>
            </a:fld>
            <a:endParaRPr lang="en-AU"/>
          </a:p>
        </p:txBody>
      </p:sp>
    </p:spTree>
    <p:extLst>
      <p:ext uri="{BB962C8B-B14F-4D97-AF65-F5344CB8AC3E}">
        <p14:creationId xmlns:p14="http://schemas.microsoft.com/office/powerpoint/2010/main" val="28048719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NZ"/>
          </a:p>
        </p:txBody>
      </p:sp>
      <p:sp>
        <p:nvSpPr>
          <p:cNvPr id="6" name="Rectangle 5"/>
          <p:cNvSpPr>
            <a:spLocks noGrp="1" noChangeArrowheads="1"/>
          </p:cNvSpPr>
          <p:nvPr>
            <p:ph type="ftr" sz="quarter" idx="11"/>
          </p:nvPr>
        </p:nvSpPr>
        <p:spPr>
          <a:ln/>
        </p:spPr>
        <p:txBody>
          <a:bodyPr/>
          <a:lstStyle>
            <a:lvl1pPr>
              <a:defRPr/>
            </a:lvl1pPr>
          </a:lstStyle>
          <a:p>
            <a:pPr>
              <a:defRPr/>
            </a:pPr>
            <a:endParaRPr lang="en-NZ"/>
          </a:p>
        </p:txBody>
      </p:sp>
      <p:sp>
        <p:nvSpPr>
          <p:cNvPr id="7" name="Rectangle 6"/>
          <p:cNvSpPr>
            <a:spLocks noGrp="1" noChangeArrowheads="1"/>
          </p:cNvSpPr>
          <p:nvPr>
            <p:ph type="sldNum" sz="quarter" idx="12"/>
          </p:nvPr>
        </p:nvSpPr>
        <p:spPr>
          <a:ln/>
        </p:spPr>
        <p:txBody>
          <a:bodyPr/>
          <a:lstStyle>
            <a:lvl1pPr>
              <a:defRPr/>
            </a:lvl1pPr>
          </a:lstStyle>
          <a:p>
            <a:pPr>
              <a:defRPr/>
            </a:pPr>
            <a:fld id="{00F4D87D-BF6A-4F88-9817-09DFC8D9923B}" type="slidenum">
              <a:rPr lang="en-NZ" altLang="en-US"/>
              <a:pPr>
                <a:defRPr/>
              </a:pPr>
              <a:t>‹#›</a:t>
            </a:fld>
            <a:endParaRPr lang="en-NZ" altLang="en-US"/>
          </a:p>
        </p:txBody>
      </p:sp>
    </p:spTree>
    <p:extLst>
      <p:ext uri="{BB962C8B-B14F-4D97-AF65-F5344CB8AC3E}">
        <p14:creationId xmlns:p14="http://schemas.microsoft.com/office/powerpoint/2010/main" val="28521999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NZ"/>
          </a:p>
        </p:txBody>
      </p:sp>
      <p:sp>
        <p:nvSpPr>
          <p:cNvPr id="6" name="Rectangle 5"/>
          <p:cNvSpPr>
            <a:spLocks noGrp="1" noChangeArrowheads="1"/>
          </p:cNvSpPr>
          <p:nvPr>
            <p:ph type="ftr" sz="quarter" idx="11"/>
          </p:nvPr>
        </p:nvSpPr>
        <p:spPr>
          <a:ln/>
        </p:spPr>
        <p:txBody>
          <a:bodyPr/>
          <a:lstStyle>
            <a:lvl1pPr>
              <a:defRPr/>
            </a:lvl1pPr>
          </a:lstStyle>
          <a:p>
            <a:pPr>
              <a:defRPr/>
            </a:pPr>
            <a:endParaRPr lang="en-NZ"/>
          </a:p>
        </p:txBody>
      </p:sp>
      <p:sp>
        <p:nvSpPr>
          <p:cNvPr id="7" name="Rectangle 6"/>
          <p:cNvSpPr>
            <a:spLocks noGrp="1" noChangeArrowheads="1"/>
          </p:cNvSpPr>
          <p:nvPr>
            <p:ph type="sldNum" sz="quarter" idx="12"/>
          </p:nvPr>
        </p:nvSpPr>
        <p:spPr>
          <a:ln/>
        </p:spPr>
        <p:txBody>
          <a:bodyPr/>
          <a:lstStyle>
            <a:lvl1pPr>
              <a:defRPr/>
            </a:lvl1pPr>
          </a:lstStyle>
          <a:p>
            <a:pPr>
              <a:defRPr/>
            </a:pPr>
            <a:fld id="{B115BD63-492B-4D23-9563-67A463270B63}" type="slidenum">
              <a:rPr lang="en-NZ" altLang="en-US"/>
              <a:pPr>
                <a:defRPr/>
              </a:pPr>
              <a:t>‹#›</a:t>
            </a:fld>
            <a:endParaRPr lang="en-NZ" altLang="en-US"/>
          </a:p>
        </p:txBody>
      </p:sp>
    </p:spTree>
    <p:extLst>
      <p:ext uri="{BB962C8B-B14F-4D97-AF65-F5344CB8AC3E}">
        <p14:creationId xmlns:p14="http://schemas.microsoft.com/office/powerpoint/2010/main" val="41023229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NZ"/>
          </a:p>
        </p:txBody>
      </p:sp>
      <p:sp>
        <p:nvSpPr>
          <p:cNvPr id="5" name="Rectangle 5"/>
          <p:cNvSpPr>
            <a:spLocks noGrp="1" noChangeArrowheads="1"/>
          </p:cNvSpPr>
          <p:nvPr>
            <p:ph type="ftr" sz="quarter" idx="11"/>
          </p:nvPr>
        </p:nvSpPr>
        <p:spPr>
          <a:ln/>
        </p:spPr>
        <p:txBody>
          <a:bodyPr/>
          <a:lstStyle>
            <a:lvl1pPr>
              <a:defRPr/>
            </a:lvl1pPr>
          </a:lstStyle>
          <a:p>
            <a:pPr>
              <a:defRPr/>
            </a:pPr>
            <a:endParaRPr lang="en-NZ"/>
          </a:p>
        </p:txBody>
      </p:sp>
      <p:sp>
        <p:nvSpPr>
          <p:cNvPr id="6" name="Rectangle 6"/>
          <p:cNvSpPr>
            <a:spLocks noGrp="1" noChangeArrowheads="1"/>
          </p:cNvSpPr>
          <p:nvPr>
            <p:ph type="sldNum" sz="quarter" idx="12"/>
          </p:nvPr>
        </p:nvSpPr>
        <p:spPr>
          <a:ln/>
        </p:spPr>
        <p:txBody>
          <a:bodyPr/>
          <a:lstStyle>
            <a:lvl1pPr>
              <a:defRPr/>
            </a:lvl1pPr>
          </a:lstStyle>
          <a:p>
            <a:pPr>
              <a:defRPr/>
            </a:pPr>
            <a:fld id="{57587642-E20B-4939-A618-E8F73D0D1D23}" type="slidenum">
              <a:rPr lang="en-NZ" altLang="en-US"/>
              <a:pPr>
                <a:defRPr/>
              </a:pPr>
              <a:t>‹#›</a:t>
            </a:fld>
            <a:endParaRPr lang="en-NZ" altLang="en-US"/>
          </a:p>
        </p:txBody>
      </p:sp>
    </p:spTree>
    <p:extLst>
      <p:ext uri="{BB962C8B-B14F-4D97-AF65-F5344CB8AC3E}">
        <p14:creationId xmlns:p14="http://schemas.microsoft.com/office/powerpoint/2010/main" val="24975939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NZ"/>
          </a:p>
        </p:txBody>
      </p:sp>
      <p:sp>
        <p:nvSpPr>
          <p:cNvPr id="5" name="Rectangle 5"/>
          <p:cNvSpPr>
            <a:spLocks noGrp="1" noChangeArrowheads="1"/>
          </p:cNvSpPr>
          <p:nvPr>
            <p:ph type="ftr" sz="quarter" idx="11"/>
          </p:nvPr>
        </p:nvSpPr>
        <p:spPr>
          <a:ln/>
        </p:spPr>
        <p:txBody>
          <a:bodyPr/>
          <a:lstStyle>
            <a:lvl1pPr>
              <a:defRPr/>
            </a:lvl1pPr>
          </a:lstStyle>
          <a:p>
            <a:pPr>
              <a:defRPr/>
            </a:pPr>
            <a:endParaRPr lang="en-NZ"/>
          </a:p>
        </p:txBody>
      </p:sp>
      <p:sp>
        <p:nvSpPr>
          <p:cNvPr id="6" name="Rectangle 6"/>
          <p:cNvSpPr>
            <a:spLocks noGrp="1" noChangeArrowheads="1"/>
          </p:cNvSpPr>
          <p:nvPr>
            <p:ph type="sldNum" sz="quarter" idx="12"/>
          </p:nvPr>
        </p:nvSpPr>
        <p:spPr>
          <a:ln/>
        </p:spPr>
        <p:txBody>
          <a:bodyPr/>
          <a:lstStyle>
            <a:lvl1pPr>
              <a:defRPr/>
            </a:lvl1pPr>
          </a:lstStyle>
          <a:p>
            <a:pPr>
              <a:defRPr/>
            </a:pPr>
            <a:fld id="{4FE74893-D756-4BE8-AA6F-DFAA5C11BA51}" type="slidenum">
              <a:rPr lang="en-NZ" altLang="en-US"/>
              <a:pPr>
                <a:defRPr/>
              </a:pPr>
              <a:t>‹#›</a:t>
            </a:fld>
            <a:endParaRPr lang="en-NZ" altLang="en-US"/>
          </a:p>
        </p:txBody>
      </p:sp>
    </p:spTree>
    <p:extLst>
      <p:ext uri="{BB962C8B-B14F-4D97-AF65-F5344CB8AC3E}">
        <p14:creationId xmlns:p14="http://schemas.microsoft.com/office/powerpoint/2010/main" val="34404967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9B0F7D69-D93C-4C38-A23D-76E000D691CD}"/>
              </a:ext>
            </a:extLst>
          </p:cNvPr>
          <p:cNvSpPr/>
          <p:nvPr/>
        </p:nvSpPr>
        <p:spPr>
          <a:xfrm>
            <a:off x="0" y="0"/>
            <a:ext cx="3496422" cy="6858000"/>
          </a:xfrm>
          <a:custGeom>
            <a:avLst/>
            <a:gdLst>
              <a:gd name="connsiteX0" fmla="*/ 0 w 3496422"/>
              <a:gd name="connsiteY0" fmla="*/ 0 h 6858000"/>
              <a:gd name="connsiteX1" fmla="*/ 1873399 w 3496422"/>
              <a:gd name="connsiteY1" fmla="*/ 0 h 6858000"/>
              <a:gd name="connsiteX2" fmla="*/ 1895523 w 3496422"/>
              <a:gd name="connsiteY2" fmla="*/ 14997 h 6858000"/>
              <a:gd name="connsiteX3" fmla="*/ 3496422 w 3496422"/>
              <a:gd name="connsiteY3" fmla="*/ 3621656 h 6858000"/>
              <a:gd name="connsiteX4" fmla="*/ 1622072 w 3496422"/>
              <a:gd name="connsiteY4" fmla="*/ 6374814 h 6858000"/>
              <a:gd name="connsiteX5" fmla="*/ 1105424 w 3496422"/>
              <a:gd name="connsiteY5" fmla="*/ 6780599 h 6858000"/>
              <a:gd name="connsiteX6" fmla="*/ 993668 w 3496422"/>
              <a:gd name="connsiteY6" fmla="*/ 6858000 h 6858000"/>
              <a:gd name="connsiteX7" fmla="*/ 0 w 34964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4654295" y="1346268"/>
            <a:ext cx="7060135" cy="3285207"/>
          </a:xfrm>
        </p:spPr>
        <p:txBody>
          <a:bodyPr anchor="b">
            <a:noAutofit/>
          </a:bodyPr>
          <a:lstStyle>
            <a:lvl1pPr algn="l">
              <a:lnSpc>
                <a:spcPct val="120000"/>
              </a:lnSpc>
              <a:defRPr sz="540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4662312" y="4631475"/>
            <a:ext cx="7052117" cy="1150200"/>
          </a:xfrm>
        </p:spPr>
        <p:txBody>
          <a:bodyPr lIns="109728" tIns="109728" rIns="109728" bIns="91440" anchor="t">
            <a:normAutofit/>
          </a:bodyPr>
          <a:lstStyle>
            <a:lvl1pPr marL="0" indent="0" algn="l">
              <a:lnSpc>
                <a:spcPct val="130000"/>
              </a:lnSpc>
              <a:buNone/>
              <a:defRPr sz="2400"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9">
            <a:extLst>
              <a:ext uri="{FF2B5EF4-FFF2-40B4-BE49-F238E27FC236}">
                <a16:creationId xmlns:a16="http://schemas.microsoft.com/office/drawing/2014/main" id="{123E5C65-E22A-4865-9449-10140D62B655}"/>
              </a:ext>
            </a:extLst>
          </p:cNvPr>
          <p:cNvSpPr>
            <a:spLocks noGrp="1"/>
          </p:cNvSpPr>
          <p:nvPr>
            <p:ph type="dt" sz="half" idx="10"/>
          </p:nvPr>
        </p:nvSpPr>
        <p:spPr>
          <a:xfrm>
            <a:off x="4654295" y="617415"/>
            <a:ext cx="7123723" cy="457200"/>
          </a:xfrm>
        </p:spPr>
        <p:txBody>
          <a:bodyPr/>
          <a:lstStyle>
            <a:lvl1pPr algn="l">
              <a:defRPr/>
            </a:lvl1pPr>
          </a:lstStyle>
          <a:p>
            <a:fld id="{97C1CC21-6030-49B1-8087-4E0AC4179240}" type="datetime1">
              <a:rPr lang="en-US" smtClean="0"/>
              <a:t>7/30/2023</a:t>
            </a:fld>
            <a:endParaRPr lang="en-US" dirty="0"/>
          </a:p>
        </p:txBody>
      </p:sp>
      <p:sp>
        <p:nvSpPr>
          <p:cNvPr id="24" name="Footer Placeholder 23">
            <a:extLst>
              <a:ext uri="{FF2B5EF4-FFF2-40B4-BE49-F238E27FC236}">
                <a16:creationId xmlns:a16="http://schemas.microsoft.com/office/drawing/2014/main" id="{EF9C3DE0-E7F5-4B4D-B5AF-CDE724CE79A3}"/>
              </a:ext>
            </a:extLst>
          </p:cNvPr>
          <p:cNvSpPr>
            <a:spLocks noGrp="1"/>
          </p:cNvSpPr>
          <p:nvPr>
            <p:ph type="ftr" sz="quarter" idx="11"/>
          </p:nvPr>
        </p:nvSpPr>
        <p:spPr>
          <a:xfrm>
            <a:off x="4654295" y="6170490"/>
            <a:ext cx="5588349" cy="457200"/>
          </a:xfrm>
        </p:spPr>
        <p:txBody>
          <a:bodyPr/>
          <a:lstStyle/>
          <a:p>
            <a:r>
              <a:rPr lang="fr-FR"/>
              <a:t>Trans-European Division Quinquennial Education Convention</a:t>
            </a:r>
            <a:endParaRPr lang="en-US" dirty="0"/>
          </a:p>
        </p:txBody>
      </p:sp>
      <p:sp>
        <p:nvSpPr>
          <p:cNvPr id="25" name="Slide Number Placeholder 24">
            <a:extLst>
              <a:ext uri="{FF2B5EF4-FFF2-40B4-BE49-F238E27FC236}">
                <a16:creationId xmlns:a16="http://schemas.microsoft.com/office/drawing/2014/main" id="{48C1E146-840A-4217-B63E-62E5CF8909C2}"/>
              </a:ext>
            </a:extLst>
          </p:cNvPr>
          <p:cNvSpPr>
            <a:spLocks noGrp="1"/>
          </p:cNvSpPr>
          <p:nvPr>
            <p:ph type="sldNum" sz="quarter" idx="12"/>
          </p:nvPr>
        </p:nvSpPr>
        <p:spPr>
          <a:xfrm>
            <a:off x="10515600" y="6170490"/>
            <a:ext cx="1198829" cy="457200"/>
          </a:xfrm>
        </p:spPr>
        <p:txBody>
          <a:bodyPr/>
          <a:lstStyle>
            <a:lvl1pPr algn="r">
              <a:defRPr/>
            </a:lvl1pPr>
          </a:lstStyle>
          <a:p>
            <a:fld id="{FAEF9944-A4F6-4C59-AEBD-678D6480B8EA}" type="slidenum">
              <a:rPr lang="en-US" smtClean="0"/>
              <a:pPr/>
              <a:t>‹#›</a:t>
            </a:fld>
            <a:endParaRPr lang="en-US" dirty="0"/>
          </a:p>
        </p:txBody>
      </p:sp>
      <p:sp>
        <p:nvSpPr>
          <p:cNvPr id="4" name="Freeform: Shape 3">
            <a:extLst>
              <a:ext uri="{FF2B5EF4-FFF2-40B4-BE49-F238E27FC236}">
                <a16:creationId xmlns:a16="http://schemas.microsoft.com/office/drawing/2014/main" id="{8CD419D4-EA9D-42D9-BF62-B07F0B7B672B}"/>
              </a:ext>
            </a:extLst>
          </p:cNvPr>
          <p:cNvSpPr/>
          <p:nvPr/>
        </p:nvSpPr>
        <p:spPr>
          <a:xfrm>
            <a:off x="137540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 name="Freeform: Shape 4">
            <a:extLst>
              <a:ext uri="{FF2B5EF4-FFF2-40B4-BE49-F238E27FC236}">
                <a16:creationId xmlns:a16="http://schemas.microsoft.com/office/drawing/2014/main" id="{1C6FEC9B-9608-4181-A9E5-A1B80E72021C}"/>
              </a:ext>
            </a:extLst>
          </p:cNvPr>
          <p:cNvSpPr/>
          <p:nvPr/>
        </p:nvSpPr>
        <p:spPr>
          <a:xfrm>
            <a:off x="115540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 name="Freeform: Shape 5">
            <a:extLst>
              <a:ext uri="{FF2B5EF4-FFF2-40B4-BE49-F238E27FC236}">
                <a16:creationId xmlns:a16="http://schemas.microsoft.com/office/drawing/2014/main" id="{AB1564ED-F26F-451D-97D6-A6EC3E83FD55}"/>
              </a:ext>
            </a:extLst>
          </p:cNvPr>
          <p:cNvSpPr/>
          <p:nvPr/>
        </p:nvSpPr>
        <p:spPr>
          <a:xfrm>
            <a:off x="924161"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4918206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a:lstStyle/>
          <a:p>
            <a:fld id="{A3763ECA-9C7A-44ED-8F98-F801CCA6537E}" type="datetime1">
              <a:rPr lang="en-US" smtClean="0"/>
              <a:t>7/30/2023</a:t>
            </a:fld>
            <a:endParaRPr lang="en-US" dirty="0"/>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p:txBody>
          <a:bodyPr/>
          <a:lstStyle/>
          <a:p>
            <a:r>
              <a:rPr lang="fr-FR"/>
              <a:t>Trans-European Division Quinquennial Education Convention</a:t>
            </a:r>
            <a:endParaRPr lang="en-US" dirty="0"/>
          </a:p>
        </p:txBody>
      </p:sp>
      <p:sp>
        <p:nvSpPr>
          <p:cNvPr id="12" name="Slide Number Placeholder 11">
            <a:extLst>
              <a:ext uri="{FF2B5EF4-FFF2-40B4-BE49-F238E27FC236}">
                <a16:creationId xmlns:a16="http://schemas.microsoft.com/office/drawing/2014/main" id="{DA1B1EE2-BCA3-432B-A32D-B04C7F1DD93F}"/>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1108182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84A89F5-6982-40AE-8108-88B93E85C8FF}"/>
              </a:ext>
            </a:extLst>
          </p:cNvPr>
          <p:cNvGrpSpPr/>
          <p:nvPr/>
        </p:nvGrpSpPr>
        <p:grpSpPr>
          <a:xfrm>
            <a:off x="3124577" y="0"/>
            <a:ext cx="4389519" cy="2916937"/>
            <a:chOff x="3124577" y="0"/>
            <a:chExt cx="4389519" cy="2916937"/>
          </a:xfrm>
        </p:grpSpPr>
        <p:sp>
          <p:nvSpPr>
            <p:cNvPr id="49" name="Freeform: Shape 48">
              <a:extLst>
                <a:ext uri="{FF2B5EF4-FFF2-40B4-BE49-F238E27FC236}">
                  <a16:creationId xmlns:a16="http://schemas.microsoft.com/office/drawing/2014/main" id="{B80BED93-E30B-4492-A268-84C33CA4F067}"/>
                </a:ext>
              </a:extLst>
            </p:cNvPr>
            <p:cNvSpPr/>
            <p:nvPr/>
          </p:nvSpPr>
          <p:spPr>
            <a:xfrm>
              <a:off x="3320637" y="0"/>
              <a:ext cx="4013331" cy="2742133"/>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1"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965F60C1-CD8B-4326-9B24-3D197CF382A6}"/>
                </a:ext>
              </a:extLst>
            </p:cNvPr>
            <p:cNvSpPr/>
            <p:nvPr/>
          </p:nvSpPr>
          <p:spPr>
            <a:xfrm>
              <a:off x="3566319" y="0"/>
              <a:ext cx="3401415" cy="2440484"/>
            </a:xfrm>
            <a:custGeom>
              <a:avLst/>
              <a:gdLst>
                <a:gd name="connsiteX0" fmla="*/ 332917 w 3401415"/>
                <a:gd name="connsiteY0" fmla="*/ 0 h 2440484"/>
                <a:gd name="connsiteX1" fmla="*/ 3207137 w 3401415"/>
                <a:gd name="connsiteY1" fmla="*/ 0 h 2440484"/>
                <a:gd name="connsiteX2" fmla="*/ 3242654 w 3401415"/>
                <a:gd name="connsiteY2" fmla="*/ 74937 h 2440484"/>
                <a:gd name="connsiteX3" fmla="*/ 3401415 w 3401415"/>
                <a:gd name="connsiteY3" fmla="*/ 914184 h 2440484"/>
                <a:gd name="connsiteX4" fmla="*/ 3224702 w 3401415"/>
                <a:gd name="connsiteY4" fmla="*/ 1421888 h 2440484"/>
                <a:gd name="connsiteX5" fmla="*/ 2701498 w 3401415"/>
                <a:gd name="connsiteY5" fmla="*/ 1894635 h 2440484"/>
                <a:gd name="connsiteX6" fmla="*/ 2586463 w 3401415"/>
                <a:gd name="connsiteY6" fmla="*/ 1985068 h 2440484"/>
                <a:gd name="connsiteX7" fmla="*/ 1641219 w 3401415"/>
                <a:gd name="connsiteY7" fmla="*/ 2440484 h 2440484"/>
                <a:gd name="connsiteX8" fmla="*/ 396053 w 3401415"/>
                <a:gd name="connsiteY8" fmla="*/ 1700219 h 2440484"/>
                <a:gd name="connsiteX9" fmla="*/ 263354 w 3401415"/>
                <a:gd name="connsiteY9" fmla="*/ 1510839 h 2440484"/>
                <a:gd name="connsiteX10" fmla="*/ 0 w 3401415"/>
                <a:gd name="connsiteY10" fmla="*/ 914184 h 2440484"/>
                <a:gd name="connsiteX11" fmla="*/ 159122 w 3401415"/>
                <a:gd name="connsiteY11" fmla="*/ 271610 h 2440484"/>
                <a:gd name="connsiteX12" fmla="*/ 244841 w 3401415"/>
                <a:gd name="connsiteY12" fmla="*/ 122658 h 24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415" h="2440484">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1" name="Freeform: Shape 50">
              <a:extLst>
                <a:ext uri="{FF2B5EF4-FFF2-40B4-BE49-F238E27FC236}">
                  <a16:creationId xmlns:a16="http://schemas.microsoft.com/office/drawing/2014/main" id="{69511D06-104E-440E-8049-4CDCE4B87E96}"/>
                </a:ext>
              </a:extLst>
            </p:cNvPr>
            <p:cNvSpPr/>
            <p:nvPr/>
          </p:nvSpPr>
          <p:spPr>
            <a:xfrm>
              <a:off x="3232490" y="0"/>
              <a:ext cx="4164597" cy="281718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2" name="Freeform: Shape 51">
              <a:extLst>
                <a:ext uri="{FF2B5EF4-FFF2-40B4-BE49-F238E27FC236}">
                  <a16:creationId xmlns:a16="http://schemas.microsoft.com/office/drawing/2014/main" id="{164F6B39-7B0A-4839-9F52-1FFA2044F248}"/>
                </a:ext>
              </a:extLst>
            </p:cNvPr>
            <p:cNvSpPr/>
            <p:nvPr/>
          </p:nvSpPr>
          <p:spPr>
            <a:xfrm>
              <a:off x="3124577" y="0"/>
              <a:ext cx="4389519" cy="2916937"/>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8" name="Group 7">
            <a:extLst>
              <a:ext uri="{FF2B5EF4-FFF2-40B4-BE49-F238E27FC236}">
                <a16:creationId xmlns:a16="http://schemas.microsoft.com/office/drawing/2014/main" id="{03099122-D80B-4389-A1CF-52C635217F4B}"/>
              </a:ext>
            </a:extLst>
          </p:cNvPr>
          <p:cNvGrpSpPr/>
          <p:nvPr/>
        </p:nvGrpSpPr>
        <p:grpSpPr>
          <a:xfrm>
            <a:off x="8122942" y="0"/>
            <a:ext cx="4069058" cy="3547008"/>
            <a:chOff x="8122942" y="0"/>
            <a:chExt cx="4069058" cy="3547008"/>
          </a:xfrm>
        </p:grpSpPr>
        <p:sp>
          <p:nvSpPr>
            <p:cNvPr id="54" name="Freeform: Shape 53">
              <a:extLst>
                <a:ext uri="{FF2B5EF4-FFF2-40B4-BE49-F238E27FC236}">
                  <a16:creationId xmlns:a16="http://schemas.microsoft.com/office/drawing/2014/main" id="{CA535D59-CDAA-4AA9-84AC-A6142E857FE2}"/>
                </a:ext>
              </a:extLst>
            </p:cNvPr>
            <p:cNvSpPr/>
            <p:nvPr/>
          </p:nvSpPr>
          <p:spPr>
            <a:xfrm>
              <a:off x="8122942" y="0"/>
              <a:ext cx="4069058" cy="3547008"/>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5" name="Freeform: Shape 54">
              <a:extLst>
                <a:ext uri="{FF2B5EF4-FFF2-40B4-BE49-F238E27FC236}">
                  <a16:creationId xmlns:a16="http://schemas.microsoft.com/office/drawing/2014/main" id="{CD6948CC-6D51-4092-887C-B0664DC102C7}"/>
                </a:ext>
              </a:extLst>
            </p:cNvPr>
            <p:cNvSpPr/>
            <p:nvPr/>
          </p:nvSpPr>
          <p:spPr>
            <a:xfrm flipH="1">
              <a:off x="8319994" y="0"/>
              <a:ext cx="3872006" cy="3321595"/>
            </a:xfrm>
            <a:custGeom>
              <a:avLst/>
              <a:gdLst>
                <a:gd name="connsiteX0" fmla="*/ 3466434 w 3872006"/>
                <a:gd name="connsiteY0" fmla="*/ 0 h 3321595"/>
                <a:gd name="connsiteX1" fmla="*/ 65800 w 3872006"/>
                <a:gd name="connsiteY1" fmla="*/ 0 h 3321595"/>
                <a:gd name="connsiteX2" fmla="*/ 0 w 3872006"/>
                <a:gd name="connsiteY2" fmla="*/ 59511 h 3321595"/>
                <a:gd name="connsiteX3" fmla="*/ 0 w 3872006"/>
                <a:gd name="connsiteY3" fmla="*/ 2518435 h 3321595"/>
                <a:gd name="connsiteX4" fmla="*/ 80122 w 3872006"/>
                <a:gd name="connsiteY4" fmla="*/ 2618704 h 3321595"/>
                <a:gd name="connsiteX5" fmla="*/ 1549501 w 3872006"/>
                <a:gd name="connsiteY5" fmla="*/ 3321595 h 3321595"/>
                <a:gd name="connsiteX6" fmla="*/ 2796711 w 3872006"/>
                <a:gd name="connsiteY6" fmla="*/ 2749441 h 3321595"/>
                <a:gd name="connsiteX7" fmla="*/ 2948494 w 3872006"/>
                <a:gd name="connsiteY7" fmla="*/ 2635829 h 3321595"/>
                <a:gd name="connsiteX8" fmla="*/ 3638840 w 3872006"/>
                <a:gd name="connsiteY8" fmla="*/ 2041901 h 3321595"/>
                <a:gd name="connsiteX9" fmla="*/ 3872006 w 3872006"/>
                <a:gd name="connsiteY9" fmla="*/ 1404055 h 3321595"/>
                <a:gd name="connsiteX10" fmla="*/ 3467973 w 3872006"/>
                <a:gd name="connsiteY10"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2006" h="3321595">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6" name="Freeform: Shape 55">
              <a:extLst>
                <a:ext uri="{FF2B5EF4-FFF2-40B4-BE49-F238E27FC236}">
                  <a16:creationId xmlns:a16="http://schemas.microsoft.com/office/drawing/2014/main" id="{F5F9FD94-99CC-42AD-8E66-CF99E8FD5A94}"/>
                </a:ext>
              </a:extLst>
            </p:cNvPr>
            <p:cNvSpPr/>
            <p:nvPr/>
          </p:nvSpPr>
          <p:spPr>
            <a:xfrm flipH="1">
              <a:off x="8729240" y="9274"/>
              <a:ext cx="3462454" cy="3010961"/>
            </a:xfrm>
            <a:custGeom>
              <a:avLst/>
              <a:gdLst>
                <a:gd name="connsiteX0" fmla="*/ 2953507 w 3462454"/>
                <a:gd name="connsiteY0" fmla="*/ 0 h 3010961"/>
                <a:gd name="connsiteX1" fmla="*/ 477652 w 3462454"/>
                <a:gd name="connsiteY1" fmla="*/ 0 h 3010961"/>
                <a:gd name="connsiteX2" fmla="*/ 327396 w 3462454"/>
                <a:gd name="connsiteY2" fmla="*/ 113681 h 3010961"/>
                <a:gd name="connsiteX3" fmla="*/ 46554 w 3462454"/>
                <a:gd name="connsiteY3" fmla="*/ 391785 h 3010961"/>
                <a:gd name="connsiteX4" fmla="*/ 0 w 3462454"/>
                <a:gd name="connsiteY4" fmla="*/ 453516 h 3010961"/>
                <a:gd name="connsiteX5" fmla="*/ 0 w 3462454"/>
                <a:gd name="connsiteY5" fmla="*/ 2083461 h 3010961"/>
                <a:gd name="connsiteX6" fmla="*/ 26382 w 3462454"/>
                <a:gd name="connsiteY6" fmla="*/ 2118637 h 3010961"/>
                <a:gd name="connsiteX7" fmla="*/ 101620 w 3462454"/>
                <a:gd name="connsiteY7" fmla="*/ 2222744 h 3010961"/>
                <a:gd name="connsiteX8" fmla="*/ 1494064 w 3462454"/>
                <a:gd name="connsiteY8" fmla="*/ 3010961 h 3010961"/>
                <a:gd name="connsiteX9" fmla="*/ 2551110 w 3462454"/>
                <a:gd name="connsiteY9" fmla="*/ 2526044 h 3010961"/>
                <a:gd name="connsiteX10" fmla="*/ 2679751 w 3462454"/>
                <a:gd name="connsiteY10" fmla="*/ 2429754 h 3010961"/>
                <a:gd name="connsiteX11" fmla="*/ 3264840 w 3462454"/>
                <a:gd name="connsiteY11" fmla="*/ 1926383 h 3010961"/>
                <a:gd name="connsiteX12" fmla="*/ 3462454 w 3462454"/>
                <a:gd name="connsiteY12" fmla="*/ 1385790 h 3010961"/>
                <a:gd name="connsiteX13" fmla="*/ 3018820 w 3462454"/>
                <a:gd name="connsiteY13" fmla="*/ 67626 h 30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454" h="3010961">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7" name="Freeform: Shape 56">
              <a:extLst>
                <a:ext uri="{FF2B5EF4-FFF2-40B4-BE49-F238E27FC236}">
                  <a16:creationId xmlns:a16="http://schemas.microsoft.com/office/drawing/2014/main" id="{F47D3E70-A759-410D-B5DB-855218E138C3}"/>
                </a:ext>
              </a:extLst>
            </p:cNvPr>
            <p:cNvSpPr/>
            <p:nvPr/>
          </p:nvSpPr>
          <p:spPr>
            <a:xfrm flipH="1">
              <a:off x="8243247" y="9274"/>
              <a:ext cx="3948447" cy="3411460"/>
            </a:xfrm>
            <a:custGeom>
              <a:avLst/>
              <a:gdLst>
                <a:gd name="connsiteX0" fmla="*/ 3564894 w 3904481"/>
                <a:gd name="connsiteY0" fmla="*/ 0 h 3411460"/>
                <a:gd name="connsiteX1" fmla="*/ 0 w 3904481"/>
                <a:gd name="connsiteY1" fmla="*/ 0 h 3411460"/>
                <a:gd name="connsiteX2" fmla="*/ 0 w 3904481"/>
                <a:gd name="connsiteY2" fmla="*/ 2659993 h 3411460"/>
                <a:gd name="connsiteX3" fmla="*/ 1876 w 3904481"/>
                <a:gd name="connsiteY3" fmla="*/ 2662425 h 3411460"/>
                <a:gd name="connsiteX4" fmla="*/ 1514161 w 3904481"/>
                <a:gd name="connsiteY4" fmla="*/ 3411460 h 3411460"/>
                <a:gd name="connsiteX5" fmla="*/ 2797788 w 3904481"/>
                <a:gd name="connsiteY5" fmla="*/ 2801744 h 3411460"/>
                <a:gd name="connsiteX6" fmla="*/ 2954004 w 3904481"/>
                <a:gd name="connsiteY6" fmla="*/ 2680673 h 3411460"/>
                <a:gd name="connsiteX7" fmla="*/ 3664508 w 3904481"/>
                <a:gd name="connsiteY7" fmla="*/ 2047754 h 3411460"/>
                <a:gd name="connsiteX8" fmla="*/ 3904481 w 3904481"/>
                <a:gd name="connsiteY8" fmla="*/ 1368033 h 3411460"/>
                <a:gd name="connsiteX9" fmla="*/ 3596499 w 3904481"/>
                <a:gd name="connsiteY9" fmla="*/ 52268 h 34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481" h="3411460">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90302A25-2D4F-4AD5-B0E9-C12184C3599E}"/>
              </a:ext>
            </a:extLst>
          </p:cNvPr>
          <p:cNvGrpSpPr/>
          <p:nvPr/>
        </p:nvGrpSpPr>
        <p:grpSpPr>
          <a:xfrm>
            <a:off x="-1" y="1355238"/>
            <a:ext cx="4381339" cy="5510713"/>
            <a:chOff x="0" y="1347287"/>
            <a:chExt cx="4259808" cy="5510713"/>
          </a:xfrm>
        </p:grpSpPr>
        <p:sp>
          <p:nvSpPr>
            <p:cNvPr id="59" name="Freeform: Shape 58">
              <a:extLst>
                <a:ext uri="{FF2B5EF4-FFF2-40B4-BE49-F238E27FC236}">
                  <a16:creationId xmlns:a16="http://schemas.microsoft.com/office/drawing/2014/main" id="{E227AF03-773A-4B1E-8FED-67198038E60D}"/>
                </a:ext>
              </a:extLst>
            </p:cNvPr>
            <p:cNvSpPr/>
            <p:nvPr/>
          </p:nvSpPr>
          <p:spPr>
            <a:xfrm>
              <a:off x="0" y="1676545"/>
              <a:ext cx="4174269" cy="5181455"/>
            </a:xfrm>
            <a:custGeom>
              <a:avLst/>
              <a:gdLst>
                <a:gd name="connsiteX0" fmla="*/ 1155130 w 4174269"/>
                <a:gd name="connsiteY0" fmla="*/ 990 h 5181455"/>
                <a:gd name="connsiteX1" fmla="*/ 2396955 w 4174269"/>
                <a:gd name="connsiteY1" fmla="*/ 367328 h 5181455"/>
                <a:gd name="connsiteX2" fmla="*/ 3827960 w 4174269"/>
                <a:gd name="connsiteY2" fmla="*/ 4749328 h 5181455"/>
                <a:gd name="connsiteX3" fmla="*/ 3561502 w 4174269"/>
                <a:gd name="connsiteY3" fmla="*/ 5090948 h 5181455"/>
                <a:gd name="connsiteX4" fmla="*/ 3452726 w 4174269"/>
                <a:gd name="connsiteY4" fmla="*/ 5181455 h 5181455"/>
                <a:gd name="connsiteX5" fmla="*/ 0 w 4174269"/>
                <a:gd name="connsiteY5" fmla="*/ 5181455 h 5181455"/>
                <a:gd name="connsiteX6" fmla="*/ 0 w 4174269"/>
                <a:gd name="connsiteY6" fmla="*/ 251605 h 5181455"/>
                <a:gd name="connsiteX7" fmla="*/ 157396 w 4174269"/>
                <a:gd name="connsiteY7" fmla="*/ 182600 h 5181455"/>
                <a:gd name="connsiteX8" fmla="*/ 1155130 w 4174269"/>
                <a:gd name="connsiteY8" fmla="*/ 990 h 51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269" h="5181455">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0" name="Freeform: Shape 59">
              <a:extLst>
                <a:ext uri="{FF2B5EF4-FFF2-40B4-BE49-F238E27FC236}">
                  <a16:creationId xmlns:a16="http://schemas.microsoft.com/office/drawing/2014/main" id="{D6FE8FAD-8A4A-49E1-AFAF-A074482295A9}"/>
                </a:ext>
              </a:extLst>
            </p:cNvPr>
            <p:cNvSpPr/>
            <p:nvPr/>
          </p:nvSpPr>
          <p:spPr>
            <a:xfrm>
              <a:off x="0" y="1347287"/>
              <a:ext cx="4259808" cy="5510713"/>
            </a:xfrm>
            <a:custGeom>
              <a:avLst/>
              <a:gdLst>
                <a:gd name="connsiteX0" fmla="*/ 948905 w 4259808"/>
                <a:gd name="connsiteY0" fmla="*/ 1556 h 5510713"/>
                <a:gd name="connsiteX1" fmla="*/ 2304106 w 4259808"/>
                <a:gd name="connsiteY1" fmla="*/ 405867 h 5510713"/>
                <a:gd name="connsiteX2" fmla="*/ 3890982 w 4259808"/>
                <a:gd name="connsiteY2" fmla="*/ 5156588 h 5510713"/>
                <a:gd name="connsiteX3" fmla="*/ 3680329 w 4259808"/>
                <a:gd name="connsiteY3" fmla="*/ 5445948 h 5510713"/>
                <a:gd name="connsiteX4" fmla="*/ 3616504 w 4259808"/>
                <a:gd name="connsiteY4" fmla="*/ 5510713 h 5510713"/>
                <a:gd name="connsiteX5" fmla="*/ 0 w 4259808"/>
                <a:gd name="connsiteY5" fmla="*/ 5510713 h 5510713"/>
                <a:gd name="connsiteX6" fmla="*/ 0 w 4259808"/>
                <a:gd name="connsiteY6" fmla="*/ 144797 h 5510713"/>
                <a:gd name="connsiteX7" fmla="*/ 164164 w 4259808"/>
                <a:gd name="connsiteY7" fmla="*/ 92266 h 5510713"/>
                <a:gd name="connsiteX8" fmla="*/ 948905 w 4259808"/>
                <a:gd name="connsiteY8" fmla="*/ 1556 h 55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808" h="5510713">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1" name="Freeform: Shape 60">
              <a:extLst>
                <a:ext uri="{FF2B5EF4-FFF2-40B4-BE49-F238E27FC236}">
                  <a16:creationId xmlns:a16="http://schemas.microsoft.com/office/drawing/2014/main" id="{0A7C4DFB-FDFD-4F28-8B00-287EB75C79EB}"/>
                </a:ext>
              </a:extLst>
            </p:cNvPr>
            <p:cNvSpPr/>
            <p:nvPr/>
          </p:nvSpPr>
          <p:spPr>
            <a:xfrm>
              <a:off x="0" y="1592806"/>
              <a:ext cx="4029221" cy="5265194"/>
            </a:xfrm>
            <a:custGeom>
              <a:avLst/>
              <a:gdLst>
                <a:gd name="connsiteX0" fmla="*/ 812878 w 4029221"/>
                <a:gd name="connsiteY0" fmla="*/ 840 h 5265194"/>
                <a:gd name="connsiteX1" fmla="*/ 960980 w 4029221"/>
                <a:gd name="connsiteY1" fmla="*/ 1442 h 5265194"/>
                <a:gd name="connsiteX2" fmla="*/ 2216856 w 4029221"/>
                <a:gd name="connsiteY2" fmla="*/ 376120 h 5265194"/>
                <a:gd name="connsiteX3" fmla="*/ 3687427 w 4029221"/>
                <a:gd name="connsiteY3" fmla="*/ 4778650 h 5265194"/>
                <a:gd name="connsiteX4" fmla="*/ 3267677 w 4029221"/>
                <a:gd name="connsiteY4" fmla="*/ 5245601 h 5265194"/>
                <a:gd name="connsiteX5" fmla="*/ 3237167 w 4029221"/>
                <a:gd name="connsiteY5" fmla="*/ 5265194 h 5265194"/>
                <a:gd name="connsiteX6" fmla="*/ 0 w 4029221"/>
                <a:gd name="connsiteY6" fmla="*/ 5265194 h 5265194"/>
                <a:gd name="connsiteX7" fmla="*/ 0 w 4029221"/>
                <a:gd name="connsiteY7" fmla="*/ 162790 h 5265194"/>
                <a:gd name="connsiteX8" fmla="*/ 58408 w 4029221"/>
                <a:gd name="connsiteY8" fmla="*/ 139352 h 5265194"/>
                <a:gd name="connsiteX9" fmla="*/ 812878 w 4029221"/>
                <a:gd name="connsiteY9" fmla="*/ 840 h 526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9221" h="5265194">
                  <a:moveTo>
                    <a:pt x="812878" y="840"/>
                  </a:moveTo>
                  <a:cubicBezTo>
                    <a:pt x="862065" y="-449"/>
                    <a:pt x="911443" y="-258"/>
                    <a:pt x="960980" y="1442"/>
                  </a:cubicBezTo>
                  <a:cubicBezTo>
                    <a:pt x="1374507" y="15631"/>
                    <a:pt x="1799140" y="134952"/>
                    <a:pt x="2216856" y="376120"/>
                  </a:cubicBezTo>
                  <a:cubicBezTo>
                    <a:pt x="3710806" y="1238652"/>
                    <a:pt x="4537261" y="3306696"/>
                    <a:pt x="3687427" y="4778650"/>
                  </a:cubicBezTo>
                  <a:cubicBezTo>
                    <a:pt x="3567917" y="4985647"/>
                    <a:pt x="3426282" y="5131074"/>
                    <a:pt x="3267677" y="5245601"/>
                  </a:cubicBezTo>
                  <a:lnTo>
                    <a:pt x="3237167" y="5265194"/>
                  </a:lnTo>
                  <a:lnTo>
                    <a:pt x="0" y="5265194"/>
                  </a:lnTo>
                  <a:lnTo>
                    <a:pt x="0" y="162790"/>
                  </a:lnTo>
                  <a:lnTo>
                    <a:pt x="58408" y="139352"/>
                  </a:lnTo>
                  <a:cubicBezTo>
                    <a:pt x="301661" y="55163"/>
                    <a:pt x="554646" y="7607"/>
                    <a:pt x="812878" y="840"/>
                  </a:cubicBezTo>
                  <a:close/>
                </a:path>
              </a:pathLst>
            </a:custGeom>
            <a:no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2" name="Freeform: Shape 61">
              <a:extLst>
                <a:ext uri="{FF2B5EF4-FFF2-40B4-BE49-F238E27FC236}">
                  <a16:creationId xmlns:a16="http://schemas.microsoft.com/office/drawing/2014/main" id="{B6E867DF-0B62-429A-A554-CBE585048439}"/>
                </a:ext>
              </a:extLst>
            </p:cNvPr>
            <p:cNvSpPr/>
            <p:nvPr/>
          </p:nvSpPr>
          <p:spPr>
            <a:xfrm>
              <a:off x="0" y="2147333"/>
              <a:ext cx="3702048" cy="4710667"/>
            </a:xfrm>
            <a:custGeom>
              <a:avLst/>
              <a:gdLst>
                <a:gd name="connsiteX0" fmla="*/ 1057511 w 3702048"/>
                <a:gd name="connsiteY0" fmla="*/ 1243 h 4710667"/>
                <a:gd name="connsiteX1" fmla="*/ 2139959 w 3702048"/>
                <a:gd name="connsiteY1" fmla="*/ 324180 h 4710667"/>
                <a:gd name="connsiteX2" fmla="*/ 3407455 w 3702048"/>
                <a:gd name="connsiteY2" fmla="*/ 4118750 h 4710667"/>
                <a:gd name="connsiteX3" fmla="*/ 2754080 w 3702048"/>
                <a:gd name="connsiteY3" fmla="*/ 4690965 h 4710667"/>
                <a:gd name="connsiteX4" fmla="*/ 2711405 w 3702048"/>
                <a:gd name="connsiteY4" fmla="*/ 4710667 h 4710667"/>
                <a:gd name="connsiteX5" fmla="*/ 0 w 3702048"/>
                <a:gd name="connsiteY5" fmla="*/ 4710667 h 4710667"/>
                <a:gd name="connsiteX6" fmla="*/ 0 w 3702048"/>
                <a:gd name="connsiteY6" fmla="*/ 239601 h 4710667"/>
                <a:gd name="connsiteX7" fmla="*/ 72857 w 3702048"/>
                <a:gd name="connsiteY7" fmla="*/ 203063 h 4710667"/>
                <a:gd name="connsiteX8" fmla="*/ 1057511 w 3702048"/>
                <a:gd name="connsiteY8" fmla="*/ 1243 h 47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2048" h="4710667">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Title 1"/>
          <p:cNvSpPr>
            <a:spLocks noGrp="1"/>
          </p:cNvSpPr>
          <p:nvPr>
            <p:ph type="title"/>
          </p:nvPr>
        </p:nvSpPr>
        <p:spPr>
          <a:xfrm>
            <a:off x="4654296" y="3420734"/>
            <a:ext cx="6665976" cy="2129674"/>
          </a:xfrm>
        </p:spPr>
        <p:txBody>
          <a:bodyPr anchor="b">
            <a:noAutofit/>
          </a:bodyPr>
          <a:lstStyle>
            <a:lvl1pPr algn="l">
              <a:lnSpc>
                <a:spcPct val="110000"/>
              </a:lnSpc>
              <a:defRPr sz="4800" cap="none" baseline="0">
                <a:solidFill>
                  <a:schemeClr val="tx1">
                    <a:lumMod val="75000"/>
                    <a:lumOff val="25000"/>
                  </a:schemeClr>
                </a:solidFill>
              </a:defRPr>
            </a:lvl1pPr>
          </a:lstStyle>
          <a:p>
            <a:r>
              <a:rPr lang="en-US"/>
              <a:t>Click to edit Master title style</a:t>
            </a:r>
            <a:endParaRPr lang="en-US" dirty="0"/>
          </a:p>
        </p:txBody>
      </p:sp>
      <p:sp>
        <p:nvSpPr>
          <p:cNvPr id="23" name="Footer Placeholder 22">
            <a:extLst>
              <a:ext uri="{FF2B5EF4-FFF2-40B4-BE49-F238E27FC236}">
                <a16:creationId xmlns:a16="http://schemas.microsoft.com/office/drawing/2014/main" id="{E197B67B-BA44-4D2A-B31D-35A89323C4B1}"/>
              </a:ext>
            </a:extLst>
          </p:cNvPr>
          <p:cNvSpPr>
            <a:spLocks noGrp="1"/>
          </p:cNvSpPr>
          <p:nvPr>
            <p:ph type="ftr" sz="quarter" idx="11"/>
          </p:nvPr>
        </p:nvSpPr>
        <p:spPr>
          <a:xfrm>
            <a:off x="4654296" y="6170490"/>
            <a:ext cx="5713314" cy="457200"/>
          </a:xfrm>
        </p:spPr>
        <p:txBody>
          <a:bodyPr/>
          <a:lstStyle/>
          <a:p>
            <a:r>
              <a:rPr lang="fr-FR"/>
              <a:t>Trans-European Division Quinquennial Education Convention</a:t>
            </a:r>
            <a:endParaRPr lang="en-US" dirty="0"/>
          </a:p>
        </p:txBody>
      </p:sp>
      <p:sp>
        <p:nvSpPr>
          <p:cNvPr id="27" name="Slide Number Placeholder 26">
            <a:extLst>
              <a:ext uri="{FF2B5EF4-FFF2-40B4-BE49-F238E27FC236}">
                <a16:creationId xmlns:a16="http://schemas.microsoft.com/office/drawing/2014/main" id="{1D718595-24D3-4517-A62E-C1F493407AA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3" name="Text Placeholder 2"/>
          <p:cNvSpPr>
            <a:spLocks noGrp="1"/>
          </p:cNvSpPr>
          <p:nvPr>
            <p:ph type="body" idx="1"/>
          </p:nvPr>
        </p:nvSpPr>
        <p:spPr>
          <a:xfrm>
            <a:off x="4654295" y="5550408"/>
            <a:ext cx="6665975" cy="512064"/>
          </a:xfrm>
        </p:spPr>
        <p:txBody>
          <a:bodyPr>
            <a:normAutofit/>
          </a:bodyPr>
          <a:lstStyle>
            <a:lvl1pPr marL="0" indent="0" algn="l">
              <a:lnSpc>
                <a:spcPct val="130000"/>
              </a:lnSpc>
              <a:spcBef>
                <a:spcPts val="0"/>
              </a:spcBef>
              <a:buNone/>
              <a:defRPr sz="200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Date Placeholder 17">
            <a:extLst>
              <a:ext uri="{FF2B5EF4-FFF2-40B4-BE49-F238E27FC236}">
                <a16:creationId xmlns:a16="http://schemas.microsoft.com/office/drawing/2014/main" id="{3C6217BB-A228-414D-92D9-E1D1EFEB8BE6}"/>
              </a:ext>
            </a:extLst>
          </p:cNvPr>
          <p:cNvSpPr>
            <a:spLocks noGrp="1"/>
          </p:cNvSpPr>
          <p:nvPr>
            <p:ph type="dt" sz="half" idx="10"/>
          </p:nvPr>
        </p:nvSpPr>
        <p:spPr>
          <a:xfrm>
            <a:off x="640080" y="6170491"/>
            <a:ext cx="2840083" cy="457200"/>
          </a:xfrm>
        </p:spPr>
        <p:txBody>
          <a:bodyPr/>
          <a:lstStyle>
            <a:lvl1pPr algn="l">
              <a:defRPr/>
            </a:lvl1pPr>
          </a:lstStyle>
          <a:p>
            <a:fld id="{EEB17FE2-70BC-4CE2-95B4-6B93C0D5E104}" type="datetime1">
              <a:rPr lang="en-US" smtClean="0"/>
              <a:t>7/30/2023</a:t>
            </a:fld>
            <a:endParaRPr lang="en-US" dirty="0"/>
          </a:p>
        </p:txBody>
      </p:sp>
    </p:spTree>
    <p:extLst>
      <p:ext uri="{BB962C8B-B14F-4D97-AF65-F5344CB8AC3E}">
        <p14:creationId xmlns:p14="http://schemas.microsoft.com/office/powerpoint/2010/main" val="8625413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2024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3029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C1D6427-F07F-4D50-B151-455100AF70FF}"/>
              </a:ext>
            </a:extLst>
          </p:cNvPr>
          <p:cNvSpPr>
            <a:spLocks noGrp="1"/>
          </p:cNvSpPr>
          <p:nvPr>
            <p:ph type="dt" sz="half" idx="10"/>
          </p:nvPr>
        </p:nvSpPr>
        <p:spPr/>
        <p:txBody>
          <a:bodyPr/>
          <a:lstStyle/>
          <a:p>
            <a:fld id="{425FBCBA-8B8D-4158-9419-F48826F6A251}" type="datetime1">
              <a:rPr lang="en-US" smtClean="0"/>
              <a:t>7/30/2023</a:t>
            </a:fld>
            <a:endParaRPr lang="en-US" dirty="0"/>
          </a:p>
        </p:txBody>
      </p:sp>
      <p:sp>
        <p:nvSpPr>
          <p:cNvPr id="9" name="Footer Placeholder 8">
            <a:extLst>
              <a:ext uri="{FF2B5EF4-FFF2-40B4-BE49-F238E27FC236}">
                <a16:creationId xmlns:a16="http://schemas.microsoft.com/office/drawing/2014/main" id="{479EFBB2-C5E0-4D57-AB1D-3AA907ECFD72}"/>
              </a:ext>
            </a:extLst>
          </p:cNvPr>
          <p:cNvSpPr>
            <a:spLocks noGrp="1"/>
          </p:cNvSpPr>
          <p:nvPr>
            <p:ph type="ftr" sz="quarter" idx="11"/>
          </p:nvPr>
        </p:nvSpPr>
        <p:spPr/>
        <p:txBody>
          <a:bodyPr/>
          <a:lstStyle/>
          <a:p>
            <a:r>
              <a:rPr lang="fr-FR"/>
              <a:t>Trans-European Division Quinquennial Education Convention</a:t>
            </a:r>
            <a:endParaRPr lang="en-US" dirty="0"/>
          </a:p>
        </p:txBody>
      </p:sp>
      <p:sp>
        <p:nvSpPr>
          <p:cNvPr id="10" name="Slide Number Placeholder 9">
            <a:extLst>
              <a:ext uri="{FF2B5EF4-FFF2-40B4-BE49-F238E27FC236}">
                <a16:creationId xmlns:a16="http://schemas.microsoft.com/office/drawing/2014/main" id="{7AE6B7E1-F60B-4D08-9052-423D6FBFAD6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6201864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20241" y="2456408"/>
            <a:ext cx="4160520"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2024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30290" y="2456408"/>
            <a:ext cx="416052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6530290"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3771BF97-4D2A-43A4-8CDC-2250017EB045}"/>
              </a:ext>
            </a:extLst>
          </p:cNvPr>
          <p:cNvSpPr>
            <a:spLocks noGrp="1"/>
          </p:cNvSpPr>
          <p:nvPr>
            <p:ph type="dt" sz="half" idx="10"/>
          </p:nvPr>
        </p:nvSpPr>
        <p:spPr/>
        <p:txBody>
          <a:bodyPr/>
          <a:lstStyle/>
          <a:p>
            <a:fld id="{2045BE68-E69C-49D7-9E14-799C508A13B6}" type="datetime1">
              <a:rPr lang="en-US" smtClean="0"/>
              <a:t>7/30/2023</a:t>
            </a:fld>
            <a:endParaRPr lang="en-US" dirty="0"/>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p:txBody>
          <a:bodyPr/>
          <a:lstStyle/>
          <a:p>
            <a:r>
              <a:rPr lang="fr-FR"/>
              <a:t>Trans-European Division Quinquennial Education Convention</a:t>
            </a:r>
            <a:endParaRPr lang="en-US" dirty="0"/>
          </a:p>
        </p:txBody>
      </p:sp>
      <p:sp>
        <p:nvSpPr>
          <p:cNvPr id="12" name="Slide Number Placeholder 11">
            <a:extLst>
              <a:ext uri="{FF2B5EF4-FFF2-40B4-BE49-F238E27FC236}">
                <a16:creationId xmlns:a16="http://schemas.microsoft.com/office/drawing/2014/main" id="{EEFCE38B-E087-4988-BC3A-FE3B55E70D7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016548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CF30096C-3491-4EF2-ABB2-D57F3F4B5BD5}"/>
              </a:ext>
            </a:extLst>
          </p:cNvPr>
          <p:cNvSpPr>
            <a:spLocks noGrp="1"/>
          </p:cNvSpPr>
          <p:nvPr>
            <p:ph type="dt" sz="half" idx="10"/>
          </p:nvPr>
        </p:nvSpPr>
        <p:spPr/>
        <p:txBody>
          <a:bodyPr/>
          <a:lstStyle/>
          <a:p>
            <a:fld id="{3DB01900-C4C4-4142-80F9-7263FFF17543}" type="datetime1">
              <a:rPr lang="en-US" smtClean="0"/>
              <a:t>7/30/2023</a:t>
            </a:fld>
            <a:endParaRPr lang="en-US" dirty="0"/>
          </a:p>
        </p:txBody>
      </p:sp>
      <p:sp>
        <p:nvSpPr>
          <p:cNvPr id="7" name="Footer Placeholder 6">
            <a:extLst>
              <a:ext uri="{FF2B5EF4-FFF2-40B4-BE49-F238E27FC236}">
                <a16:creationId xmlns:a16="http://schemas.microsoft.com/office/drawing/2014/main" id="{79DA3A85-7147-4F32-944A-B079AF5147E2}"/>
              </a:ext>
            </a:extLst>
          </p:cNvPr>
          <p:cNvSpPr>
            <a:spLocks noGrp="1"/>
          </p:cNvSpPr>
          <p:nvPr>
            <p:ph type="ftr" sz="quarter" idx="11"/>
          </p:nvPr>
        </p:nvSpPr>
        <p:spPr/>
        <p:txBody>
          <a:bodyPr/>
          <a:lstStyle/>
          <a:p>
            <a:r>
              <a:rPr lang="fr-FR"/>
              <a:t>Trans-European Division Quinquennial Education Convention</a:t>
            </a:r>
            <a:endParaRPr lang="en-US" dirty="0"/>
          </a:p>
        </p:txBody>
      </p:sp>
      <p:sp>
        <p:nvSpPr>
          <p:cNvPr id="8" name="Slide Number Placeholder 7">
            <a:extLst>
              <a:ext uri="{FF2B5EF4-FFF2-40B4-BE49-F238E27FC236}">
                <a16:creationId xmlns:a16="http://schemas.microsoft.com/office/drawing/2014/main" id="{EEDDF50D-95C0-4DA2-BBC6-41774FAC140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579607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C9EBF-D69B-6253-5F7A-FEC60ED5CED6}"/>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4930DCA3-751C-8298-FCD6-A80F40D759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78BAC342-A757-B74E-0FDA-A3F69886C7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9F5ADA77-4FED-7054-757D-A8650FA21820}"/>
              </a:ext>
            </a:extLst>
          </p:cNvPr>
          <p:cNvSpPr>
            <a:spLocks noGrp="1"/>
          </p:cNvSpPr>
          <p:nvPr>
            <p:ph type="dt" sz="half" idx="10"/>
          </p:nvPr>
        </p:nvSpPr>
        <p:spPr/>
        <p:txBody>
          <a:bodyPr/>
          <a:lstStyle/>
          <a:p>
            <a:fld id="{011C1A96-362F-4810-B7AB-B7E6C7748E16}" type="datetimeFigureOut">
              <a:rPr lang="en-AU" smtClean="0"/>
              <a:t>30/07/2023</a:t>
            </a:fld>
            <a:endParaRPr lang="en-AU"/>
          </a:p>
        </p:txBody>
      </p:sp>
      <p:sp>
        <p:nvSpPr>
          <p:cNvPr id="6" name="Footer Placeholder 5">
            <a:extLst>
              <a:ext uri="{FF2B5EF4-FFF2-40B4-BE49-F238E27FC236}">
                <a16:creationId xmlns:a16="http://schemas.microsoft.com/office/drawing/2014/main" id="{C25986EF-587F-7761-511F-F205731D429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82A2568E-B24E-7473-8C83-C22AAFCDC3A8}"/>
              </a:ext>
            </a:extLst>
          </p:cNvPr>
          <p:cNvSpPr>
            <a:spLocks noGrp="1"/>
          </p:cNvSpPr>
          <p:nvPr>
            <p:ph type="sldNum" sz="quarter" idx="12"/>
          </p:nvPr>
        </p:nvSpPr>
        <p:spPr/>
        <p:txBody>
          <a:bodyPr/>
          <a:lstStyle/>
          <a:p>
            <a:fld id="{049C1AFA-91D0-4A92-9AEE-09A991731174}" type="slidenum">
              <a:rPr lang="en-AU" smtClean="0"/>
              <a:t>‹#›</a:t>
            </a:fld>
            <a:endParaRPr lang="en-AU"/>
          </a:p>
        </p:txBody>
      </p:sp>
    </p:spTree>
    <p:extLst>
      <p:ext uri="{BB962C8B-B14F-4D97-AF65-F5344CB8AC3E}">
        <p14:creationId xmlns:p14="http://schemas.microsoft.com/office/powerpoint/2010/main" val="33410864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a:lstStyle/>
          <a:p>
            <a:fld id="{91716D93-F363-47DE-AB88-6AC2A3C1B259}" type="datetime1">
              <a:rPr lang="en-US" smtClean="0"/>
              <a:t>7/30/2023</a:t>
            </a:fld>
            <a:endParaRPr lang="en-US" dirty="0"/>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a:lstStyle/>
          <a:p>
            <a:r>
              <a:rPr lang="fr-FR"/>
              <a:t>Trans-European Division Quinquennial Education Convention</a:t>
            </a:r>
            <a:endParaRPr lang="en-US" dirty="0"/>
          </a:p>
        </p:txBody>
      </p:sp>
      <p:sp>
        <p:nvSpPr>
          <p:cNvPr id="7" name="Slide Number Placeholder 6">
            <a:extLst>
              <a:ext uri="{FF2B5EF4-FFF2-40B4-BE49-F238E27FC236}">
                <a16:creationId xmlns:a16="http://schemas.microsoft.com/office/drawing/2014/main" id="{4E5557A9-903F-4B36-8B06-D9EADF230508}"/>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6580773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76488" y="640080"/>
            <a:ext cx="3227715" cy="2551751"/>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1280160" y="640080"/>
            <a:ext cx="6949440" cy="545591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BB904BE8-2080-4FFA-9239-A8929E28FAD9}"/>
              </a:ext>
            </a:extLst>
          </p:cNvPr>
          <p:cNvSpPr>
            <a:spLocks noGrp="1"/>
          </p:cNvSpPr>
          <p:nvPr>
            <p:ph type="dt" sz="half" idx="10"/>
          </p:nvPr>
        </p:nvSpPr>
        <p:spPr>
          <a:xfrm>
            <a:off x="8476488" y="6170491"/>
            <a:ext cx="2214322" cy="457200"/>
          </a:xfrm>
        </p:spPr>
        <p:txBody>
          <a:bodyPr/>
          <a:lstStyle/>
          <a:p>
            <a:fld id="{3B42AA49-645C-40DF-B0AA-A088D9E37C9D}" type="datetime1">
              <a:rPr lang="en-US" smtClean="0"/>
              <a:t>7/30/2023</a:t>
            </a:fld>
            <a:endParaRPr lang="en-US" dirty="0"/>
          </a:p>
        </p:txBody>
      </p:sp>
      <p:sp>
        <p:nvSpPr>
          <p:cNvPr id="9" name="Footer Placeholder 8">
            <a:extLst>
              <a:ext uri="{FF2B5EF4-FFF2-40B4-BE49-F238E27FC236}">
                <a16:creationId xmlns:a16="http://schemas.microsoft.com/office/drawing/2014/main" id="{ED5580C6-5CD7-4CDD-977D-0533C84F2F45}"/>
              </a:ext>
            </a:extLst>
          </p:cNvPr>
          <p:cNvSpPr>
            <a:spLocks noGrp="1"/>
          </p:cNvSpPr>
          <p:nvPr>
            <p:ph type="ftr" sz="quarter" idx="11"/>
          </p:nvPr>
        </p:nvSpPr>
        <p:spPr>
          <a:xfrm>
            <a:off x="1280160" y="6170490"/>
            <a:ext cx="6949440" cy="457200"/>
          </a:xfrm>
        </p:spPr>
        <p:txBody>
          <a:bodyPr/>
          <a:lstStyle/>
          <a:p>
            <a:r>
              <a:rPr lang="fr-FR"/>
              <a:t>Trans-European Division Quinquennial Education Convention</a:t>
            </a:r>
            <a:endParaRPr lang="en-US" dirty="0"/>
          </a:p>
        </p:txBody>
      </p:sp>
      <p:sp>
        <p:nvSpPr>
          <p:cNvPr id="10" name="Slide Number Placeholder 9">
            <a:extLst>
              <a:ext uri="{FF2B5EF4-FFF2-40B4-BE49-F238E27FC236}">
                <a16:creationId xmlns:a16="http://schemas.microsoft.com/office/drawing/2014/main" id="{518D0320-9B66-443F-8E28-8BCF07E082BD}"/>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1867902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8102651"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10">
            <a:extLst>
              <a:ext uri="{FF2B5EF4-FFF2-40B4-BE49-F238E27FC236}">
                <a16:creationId xmlns:a16="http://schemas.microsoft.com/office/drawing/2014/main" id="{41C2A9DB-B176-4069-8734-5B4ED352BA2B}"/>
              </a:ext>
            </a:extLst>
          </p:cNvPr>
          <p:cNvSpPr>
            <a:spLocks noGrp="1"/>
          </p:cNvSpPr>
          <p:nvPr>
            <p:ph type="dt" sz="half" idx="10"/>
          </p:nvPr>
        </p:nvSpPr>
        <p:spPr>
          <a:xfrm>
            <a:off x="8476488" y="6170491"/>
            <a:ext cx="2214322" cy="457200"/>
          </a:xfrm>
        </p:spPr>
        <p:txBody>
          <a:bodyPr/>
          <a:lstStyle/>
          <a:p>
            <a:fld id="{70E175F2-44B6-470C-AC37-D36A96197790}" type="datetime1">
              <a:rPr lang="en-US" smtClean="0"/>
              <a:t>7/30/2023</a:t>
            </a:fld>
            <a:endParaRPr lang="en-US" dirty="0"/>
          </a:p>
        </p:txBody>
      </p:sp>
      <p:sp>
        <p:nvSpPr>
          <p:cNvPr id="12" name="Footer Placeholder 11">
            <a:extLst>
              <a:ext uri="{FF2B5EF4-FFF2-40B4-BE49-F238E27FC236}">
                <a16:creationId xmlns:a16="http://schemas.microsoft.com/office/drawing/2014/main" id="{430F9A2F-C2C4-4E1C-B4B3-07ED84F28CE8}"/>
              </a:ext>
            </a:extLst>
          </p:cNvPr>
          <p:cNvSpPr>
            <a:spLocks noGrp="1"/>
          </p:cNvSpPr>
          <p:nvPr>
            <p:ph type="ftr" sz="quarter" idx="11"/>
          </p:nvPr>
        </p:nvSpPr>
        <p:spPr>
          <a:xfrm>
            <a:off x="1280160" y="6170490"/>
            <a:ext cx="6464410" cy="457200"/>
          </a:xfrm>
        </p:spPr>
        <p:txBody>
          <a:bodyPr/>
          <a:lstStyle>
            <a:lvl1pPr>
              <a:defRPr b="1">
                <a:solidFill>
                  <a:srgbClr val="FFFFFF"/>
                </a:solidFill>
                <a:effectLst>
                  <a:outerShdw blurRad="50800" dist="38100" dir="2700000" algn="tl" rotWithShape="0">
                    <a:prstClr val="black">
                      <a:alpha val="43000"/>
                    </a:prstClr>
                  </a:outerShdw>
                </a:effectLst>
              </a:defRPr>
            </a:lvl1pPr>
          </a:lstStyle>
          <a:p>
            <a:r>
              <a:rPr lang="fr-FR"/>
              <a:t>Trans-European Division Quinquennial Education Convention</a:t>
            </a:r>
            <a:endParaRPr lang="en-US" dirty="0"/>
          </a:p>
        </p:txBody>
      </p:sp>
      <p:sp>
        <p:nvSpPr>
          <p:cNvPr id="13" name="Slide Number Placeholder 12">
            <a:extLst>
              <a:ext uri="{FF2B5EF4-FFF2-40B4-BE49-F238E27FC236}">
                <a16:creationId xmlns:a16="http://schemas.microsoft.com/office/drawing/2014/main" id="{F9BFA0A0-2117-4A10-9DAA-080C21559CF3}"/>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5268741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6397E4A-EB6A-4FA6-AA4F-69EA0C70FDC9}"/>
              </a:ext>
            </a:extLst>
          </p:cNvPr>
          <p:cNvSpPr>
            <a:spLocks noGrp="1"/>
          </p:cNvSpPr>
          <p:nvPr>
            <p:ph type="dt" sz="half" idx="10"/>
          </p:nvPr>
        </p:nvSpPr>
        <p:spPr/>
        <p:txBody>
          <a:bodyPr/>
          <a:lstStyle/>
          <a:p>
            <a:fld id="{0854D6AE-8F3E-40CA-8335-2E04B912BE3F}" type="datetime1">
              <a:rPr lang="en-US" smtClean="0"/>
              <a:t>7/30/2023</a:t>
            </a:fld>
            <a:endParaRPr lang="en-US" dirty="0"/>
          </a:p>
        </p:txBody>
      </p:sp>
      <p:sp>
        <p:nvSpPr>
          <p:cNvPr id="8" name="Footer Placeholder 7">
            <a:extLst>
              <a:ext uri="{FF2B5EF4-FFF2-40B4-BE49-F238E27FC236}">
                <a16:creationId xmlns:a16="http://schemas.microsoft.com/office/drawing/2014/main" id="{051A2F5D-7AC4-4F91-965A-7B6A45D6F414}"/>
              </a:ext>
            </a:extLst>
          </p:cNvPr>
          <p:cNvSpPr>
            <a:spLocks noGrp="1"/>
          </p:cNvSpPr>
          <p:nvPr>
            <p:ph type="ftr" sz="quarter" idx="11"/>
          </p:nvPr>
        </p:nvSpPr>
        <p:spPr/>
        <p:txBody>
          <a:bodyPr/>
          <a:lstStyle/>
          <a:p>
            <a:r>
              <a:rPr lang="fr-FR"/>
              <a:t>Trans-European Division Quinquennial Education Convention</a:t>
            </a:r>
            <a:endParaRPr lang="en-US" dirty="0"/>
          </a:p>
        </p:txBody>
      </p:sp>
      <p:sp>
        <p:nvSpPr>
          <p:cNvPr id="9" name="Slide Number Placeholder 8">
            <a:extLst>
              <a:ext uri="{FF2B5EF4-FFF2-40B4-BE49-F238E27FC236}">
                <a16:creationId xmlns:a16="http://schemas.microsoft.com/office/drawing/2014/main" id="{D26E8B86-CDB8-482F-9D9F-1BFDA3638B3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2043273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FF5656BD-41EE-4B24-9020-B5914ADF3EF7}" type="datetime1">
              <a:rPr lang="en-US" smtClean="0"/>
              <a:t>7/30/2023</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r>
              <a:rPr lang="fr-FR"/>
              <a:t>Trans-European Division Quinquennial Education Convention</a:t>
            </a:r>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smtClean="0"/>
              <a:pPr/>
              <a:t>‹#›</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2157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BC0E-A7B5-E289-274A-B512246DB743}"/>
              </a:ext>
            </a:extLst>
          </p:cNvPr>
          <p:cNvSpPr>
            <a:spLocks noGrp="1"/>
          </p:cNvSpPr>
          <p:nvPr>
            <p:ph type="title"/>
          </p:nvPr>
        </p:nvSpPr>
        <p:spPr>
          <a:xfrm>
            <a:off x="839788" y="365127"/>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A771659-62F9-CF6D-C077-7F7D52A642CE}"/>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897795-CBC3-2F60-9B85-97E41AC55386}"/>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CD4C7478-0B56-55EF-107E-0A51C92ECBAD}"/>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7AABA6-DF29-9F73-B13E-CCA8471E3C14}"/>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ACD54F38-F3BF-2B63-CACB-DD9B0120C152}"/>
              </a:ext>
            </a:extLst>
          </p:cNvPr>
          <p:cNvSpPr>
            <a:spLocks noGrp="1"/>
          </p:cNvSpPr>
          <p:nvPr>
            <p:ph type="dt" sz="half" idx="10"/>
          </p:nvPr>
        </p:nvSpPr>
        <p:spPr/>
        <p:txBody>
          <a:bodyPr/>
          <a:lstStyle/>
          <a:p>
            <a:fld id="{011C1A96-362F-4810-B7AB-B7E6C7748E16}" type="datetimeFigureOut">
              <a:rPr lang="en-AU" smtClean="0"/>
              <a:t>30/07/2023</a:t>
            </a:fld>
            <a:endParaRPr lang="en-AU"/>
          </a:p>
        </p:txBody>
      </p:sp>
      <p:sp>
        <p:nvSpPr>
          <p:cNvPr id="8" name="Footer Placeholder 7">
            <a:extLst>
              <a:ext uri="{FF2B5EF4-FFF2-40B4-BE49-F238E27FC236}">
                <a16:creationId xmlns:a16="http://schemas.microsoft.com/office/drawing/2014/main" id="{CE4B3862-3607-4338-5000-A6DBA903B42F}"/>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E615C7F3-A453-D04F-5A10-472ABB04914F}"/>
              </a:ext>
            </a:extLst>
          </p:cNvPr>
          <p:cNvSpPr>
            <a:spLocks noGrp="1"/>
          </p:cNvSpPr>
          <p:nvPr>
            <p:ph type="sldNum" sz="quarter" idx="12"/>
          </p:nvPr>
        </p:nvSpPr>
        <p:spPr/>
        <p:txBody>
          <a:bodyPr/>
          <a:lstStyle/>
          <a:p>
            <a:fld id="{049C1AFA-91D0-4A92-9AEE-09A991731174}" type="slidenum">
              <a:rPr lang="en-AU" smtClean="0"/>
              <a:t>‹#›</a:t>
            </a:fld>
            <a:endParaRPr lang="en-AU"/>
          </a:p>
        </p:txBody>
      </p:sp>
    </p:spTree>
    <p:extLst>
      <p:ext uri="{BB962C8B-B14F-4D97-AF65-F5344CB8AC3E}">
        <p14:creationId xmlns:p14="http://schemas.microsoft.com/office/powerpoint/2010/main" val="3549913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7773F-1428-25FB-81AD-A80D5DFF11E1}"/>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F3511919-7D5B-8C86-E97C-43C8E128D18D}"/>
              </a:ext>
            </a:extLst>
          </p:cNvPr>
          <p:cNvSpPr>
            <a:spLocks noGrp="1"/>
          </p:cNvSpPr>
          <p:nvPr>
            <p:ph type="dt" sz="half" idx="10"/>
          </p:nvPr>
        </p:nvSpPr>
        <p:spPr/>
        <p:txBody>
          <a:bodyPr/>
          <a:lstStyle/>
          <a:p>
            <a:fld id="{011C1A96-362F-4810-B7AB-B7E6C7748E16}" type="datetimeFigureOut">
              <a:rPr lang="en-AU" smtClean="0"/>
              <a:t>30/07/2023</a:t>
            </a:fld>
            <a:endParaRPr lang="en-AU"/>
          </a:p>
        </p:txBody>
      </p:sp>
      <p:sp>
        <p:nvSpPr>
          <p:cNvPr id="4" name="Footer Placeholder 3">
            <a:extLst>
              <a:ext uri="{FF2B5EF4-FFF2-40B4-BE49-F238E27FC236}">
                <a16:creationId xmlns:a16="http://schemas.microsoft.com/office/drawing/2014/main" id="{605D686A-558F-5DC3-4F52-84217CB58EA1}"/>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8E4C60EA-AE79-3677-E9AD-41A54460C29B}"/>
              </a:ext>
            </a:extLst>
          </p:cNvPr>
          <p:cNvSpPr>
            <a:spLocks noGrp="1"/>
          </p:cNvSpPr>
          <p:nvPr>
            <p:ph type="sldNum" sz="quarter" idx="12"/>
          </p:nvPr>
        </p:nvSpPr>
        <p:spPr/>
        <p:txBody>
          <a:bodyPr/>
          <a:lstStyle/>
          <a:p>
            <a:fld id="{049C1AFA-91D0-4A92-9AEE-09A991731174}" type="slidenum">
              <a:rPr lang="en-AU" smtClean="0"/>
              <a:t>‹#›</a:t>
            </a:fld>
            <a:endParaRPr lang="en-AU"/>
          </a:p>
        </p:txBody>
      </p:sp>
    </p:spTree>
    <p:extLst>
      <p:ext uri="{BB962C8B-B14F-4D97-AF65-F5344CB8AC3E}">
        <p14:creationId xmlns:p14="http://schemas.microsoft.com/office/powerpoint/2010/main" val="732654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EB85E9-2388-FE9E-2149-91B684A5F5CF}"/>
              </a:ext>
            </a:extLst>
          </p:cNvPr>
          <p:cNvSpPr>
            <a:spLocks noGrp="1"/>
          </p:cNvSpPr>
          <p:nvPr>
            <p:ph type="dt" sz="half" idx="10"/>
          </p:nvPr>
        </p:nvSpPr>
        <p:spPr/>
        <p:txBody>
          <a:bodyPr/>
          <a:lstStyle/>
          <a:p>
            <a:fld id="{011C1A96-362F-4810-B7AB-B7E6C7748E16}" type="datetimeFigureOut">
              <a:rPr lang="en-AU" smtClean="0"/>
              <a:t>30/07/2023</a:t>
            </a:fld>
            <a:endParaRPr lang="en-AU"/>
          </a:p>
        </p:txBody>
      </p:sp>
      <p:sp>
        <p:nvSpPr>
          <p:cNvPr id="3" name="Footer Placeholder 2">
            <a:extLst>
              <a:ext uri="{FF2B5EF4-FFF2-40B4-BE49-F238E27FC236}">
                <a16:creationId xmlns:a16="http://schemas.microsoft.com/office/drawing/2014/main" id="{427F5118-EFE4-E736-4CE9-F36B0E808170}"/>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6BE40AA4-014F-FA79-6484-52038835096B}"/>
              </a:ext>
            </a:extLst>
          </p:cNvPr>
          <p:cNvSpPr>
            <a:spLocks noGrp="1"/>
          </p:cNvSpPr>
          <p:nvPr>
            <p:ph type="sldNum" sz="quarter" idx="12"/>
          </p:nvPr>
        </p:nvSpPr>
        <p:spPr/>
        <p:txBody>
          <a:bodyPr/>
          <a:lstStyle/>
          <a:p>
            <a:fld id="{049C1AFA-91D0-4A92-9AEE-09A991731174}" type="slidenum">
              <a:rPr lang="en-AU" smtClean="0"/>
              <a:t>‹#›</a:t>
            </a:fld>
            <a:endParaRPr lang="en-AU"/>
          </a:p>
        </p:txBody>
      </p:sp>
    </p:spTree>
    <p:extLst>
      <p:ext uri="{BB962C8B-B14F-4D97-AF65-F5344CB8AC3E}">
        <p14:creationId xmlns:p14="http://schemas.microsoft.com/office/powerpoint/2010/main" val="4073547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DEFD6-669A-396E-E5C5-DA8E5063A5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0EED7A0-EBFC-4A06-36BF-37F8F6487C1B}"/>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2E091C23-EF7B-7A9F-9DEC-872F4CA912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0ECF53-7387-E2E6-3FE3-B23583079D0F}"/>
              </a:ext>
            </a:extLst>
          </p:cNvPr>
          <p:cNvSpPr>
            <a:spLocks noGrp="1"/>
          </p:cNvSpPr>
          <p:nvPr>
            <p:ph type="dt" sz="half" idx="10"/>
          </p:nvPr>
        </p:nvSpPr>
        <p:spPr/>
        <p:txBody>
          <a:bodyPr/>
          <a:lstStyle/>
          <a:p>
            <a:fld id="{011C1A96-362F-4810-B7AB-B7E6C7748E16}" type="datetimeFigureOut">
              <a:rPr lang="en-AU" smtClean="0"/>
              <a:t>30/07/2023</a:t>
            </a:fld>
            <a:endParaRPr lang="en-AU"/>
          </a:p>
        </p:txBody>
      </p:sp>
      <p:sp>
        <p:nvSpPr>
          <p:cNvPr id="6" name="Footer Placeholder 5">
            <a:extLst>
              <a:ext uri="{FF2B5EF4-FFF2-40B4-BE49-F238E27FC236}">
                <a16:creationId xmlns:a16="http://schemas.microsoft.com/office/drawing/2014/main" id="{99F93774-1B5D-FE5F-A72A-395324EE345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C0546DA-FDE8-827E-749F-05834DDB4920}"/>
              </a:ext>
            </a:extLst>
          </p:cNvPr>
          <p:cNvSpPr>
            <a:spLocks noGrp="1"/>
          </p:cNvSpPr>
          <p:nvPr>
            <p:ph type="sldNum" sz="quarter" idx="12"/>
          </p:nvPr>
        </p:nvSpPr>
        <p:spPr/>
        <p:txBody>
          <a:bodyPr/>
          <a:lstStyle/>
          <a:p>
            <a:fld id="{049C1AFA-91D0-4A92-9AEE-09A991731174}" type="slidenum">
              <a:rPr lang="en-AU" smtClean="0"/>
              <a:t>‹#›</a:t>
            </a:fld>
            <a:endParaRPr lang="en-AU"/>
          </a:p>
        </p:txBody>
      </p:sp>
    </p:spTree>
    <p:extLst>
      <p:ext uri="{BB962C8B-B14F-4D97-AF65-F5344CB8AC3E}">
        <p14:creationId xmlns:p14="http://schemas.microsoft.com/office/powerpoint/2010/main" val="2752358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F2963-7590-74CE-656F-897489EC95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9409FA6A-0D8D-7E93-AE53-FA99B06E717A}"/>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EB0AEB9E-DE3A-F728-011A-02584A873D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78022E-5275-C1A4-D6F2-666F35B3470B}"/>
              </a:ext>
            </a:extLst>
          </p:cNvPr>
          <p:cNvSpPr>
            <a:spLocks noGrp="1"/>
          </p:cNvSpPr>
          <p:nvPr>
            <p:ph type="dt" sz="half" idx="10"/>
          </p:nvPr>
        </p:nvSpPr>
        <p:spPr/>
        <p:txBody>
          <a:bodyPr/>
          <a:lstStyle/>
          <a:p>
            <a:fld id="{011C1A96-362F-4810-B7AB-B7E6C7748E16}" type="datetimeFigureOut">
              <a:rPr lang="en-AU" smtClean="0"/>
              <a:t>30/07/2023</a:t>
            </a:fld>
            <a:endParaRPr lang="en-AU"/>
          </a:p>
        </p:txBody>
      </p:sp>
      <p:sp>
        <p:nvSpPr>
          <p:cNvPr id="6" name="Footer Placeholder 5">
            <a:extLst>
              <a:ext uri="{FF2B5EF4-FFF2-40B4-BE49-F238E27FC236}">
                <a16:creationId xmlns:a16="http://schemas.microsoft.com/office/drawing/2014/main" id="{D463DB3F-1EDA-6A83-CF66-63C85442568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5D0BAF7-23B4-735C-1ED2-92A5CC499A3D}"/>
              </a:ext>
            </a:extLst>
          </p:cNvPr>
          <p:cNvSpPr>
            <a:spLocks noGrp="1"/>
          </p:cNvSpPr>
          <p:nvPr>
            <p:ph type="sldNum" sz="quarter" idx="12"/>
          </p:nvPr>
        </p:nvSpPr>
        <p:spPr/>
        <p:txBody>
          <a:bodyPr/>
          <a:lstStyle/>
          <a:p>
            <a:fld id="{049C1AFA-91D0-4A92-9AEE-09A991731174}" type="slidenum">
              <a:rPr lang="en-AU" smtClean="0"/>
              <a:t>‹#›</a:t>
            </a:fld>
            <a:endParaRPr lang="en-AU"/>
          </a:p>
        </p:txBody>
      </p:sp>
    </p:spTree>
    <p:extLst>
      <p:ext uri="{BB962C8B-B14F-4D97-AF65-F5344CB8AC3E}">
        <p14:creationId xmlns:p14="http://schemas.microsoft.com/office/powerpoint/2010/main" val="614515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B55F05-C59F-6BCC-487C-0406DDB03966}"/>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B095681-4C0F-3BFD-E171-A57C81A115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87D89B1-C49A-7A3A-6A84-EE0AB906AE0A}"/>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1C1A96-362F-4810-B7AB-B7E6C7748E16}" type="datetimeFigureOut">
              <a:rPr lang="en-AU" smtClean="0"/>
              <a:t>30/07/2023</a:t>
            </a:fld>
            <a:endParaRPr lang="en-AU"/>
          </a:p>
        </p:txBody>
      </p:sp>
      <p:sp>
        <p:nvSpPr>
          <p:cNvPr id="5" name="Footer Placeholder 4">
            <a:extLst>
              <a:ext uri="{FF2B5EF4-FFF2-40B4-BE49-F238E27FC236}">
                <a16:creationId xmlns:a16="http://schemas.microsoft.com/office/drawing/2014/main" id="{A2C6B198-1729-5B9B-54B3-23D5BE35039D}"/>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B23463D2-91EC-70D1-B075-4E34323B48B0}"/>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9C1AFA-91D0-4A92-9AEE-09A991731174}" type="slidenum">
              <a:rPr lang="en-AU" smtClean="0"/>
              <a:t>‹#›</a:t>
            </a:fld>
            <a:endParaRPr lang="en-AU"/>
          </a:p>
        </p:txBody>
      </p:sp>
    </p:spTree>
    <p:extLst>
      <p:ext uri="{BB962C8B-B14F-4D97-AF65-F5344CB8AC3E}">
        <p14:creationId xmlns:p14="http://schemas.microsoft.com/office/powerpoint/2010/main" val="33516459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DC3B22-9CBC-4FAB-98D0-E39FE7EB6B99}" type="datetimeFigureOut">
              <a:rPr lang="en-AU" smtClean="0"/>
              <a:pPr/>
              <a:t>30/07/2023</a:t>
            </a:fld>
            <a:endParaRPr lang="en-AU"/>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1EC95D-2749-4E1B-872F-F6A5E6F0CEB6}" type="slidenum">
              <a:rPr lang="en-AU" smtClean="0"/>
              <a:pPr/>
              <a:t>‹#›</a:t>
            </a:fld>
            <a:endParaRPr lang="en-AU"/>
          </a:p>
        </p:txBody>
      </p:sp>
    </p:spTree>
    <p:extLst>
      <p:ext uri="{BB962C8B-B14F-4D97-AF65-F5344CB8AC3E}">
        <p14:creationId xmlns:p14="http://schemas.microsoft.com/office/powerpoint/2010/main" val="32857827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NZ"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NZ" altLang="en-US"/>
              <a:t>Click to edit Master text styles</a:t>
            </a:r>
          </a:p>
          <a:p>
            <a:pPr lvl="1"/>
            <a:r>
              <a:rPr lang="en-NZ" altLang="en-US"/>
              <a:t>Second level</a:t>
            </a:r>
          </a:p>
          <a:p>
            <a:pPr lvl="2"/>
            <a:r>
              <a:rPr lang="en-NZ" altLang="en-US"/>
              <a:t>Third level</a:t>
            </a:r>
          </a:p>
          <a:p>
            <a:pPr lvl="3"/>
            <a:r>
              <a:rPr lang="en-NZ" altLang="en-US"/>
              <a:t>Fourth level</a:t>
            </a:r>
          </a:p>
          <a:p>
            <a:pPr lvl="4"/>
            <a:r>
              <a:rPr lang="en-NZ"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NZ"/>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NZ"/>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D1BC472-02EA-48F2-9F7D-6038B653AC6A}" type="slidenum">
              <a:rPr lang="en-NZ" altLang="en-US"/>
              <a:pPr>
                <a:defRPr/>
              </a:pPr>
              <a:t>‹#›</a:t>
            </a:fld>
            <a:endParaRPr lang="en-NZ" altLang="en-US"/>
          </a:p>
        </p:txBody>
      </p:sp>
    </p:spTree>
    <p:extLst>
      <p:ext uri="{BB962C8B-B14F-4D97-AF65-F5344CB8AC3E}">
        <p14:creationId xmlns:p14="http://schemas.microsoft.com/office/powerpoint/2010/main" val="4236804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442220"/>
            <a:ext cx="8770571" cy="1345269"/>
          </a:xfrm>
          <a:prstGeom prst="rect">
            <a:avLst/>
          </a:prstGeom>
        </p:spPr>
        <p:txBody>
          <a:bodyPr vert="horz" lIns="109728" tIns="109728" rIns="109728" bIns="9144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920240" y="2312276"/>
            <a:ext cx="8770571" cy="3651504"/>
          </a:xfrm>
          <a:prstGeom prst="rect">
            <a:avLst/>
          </a:prstGeom>
        </p:spPr>
        <p:txBody>
          <a:bodyPr vert="horz" lIns="109728" tIns="109728" rIns="109728"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50727" y="6170491"/>
            <a:ext cx="2840083" cy="457200"/>
          </a:xfrm>
          <a:prstGeom prst="rect">
            <a:avLst/>
          </a:prstGeom>
        </p:spPr>
        <p:txBody>
          <a:bodyPr vert="horz" lIns="109728" tIns="109728" rIns="109728" bIns="91440" rtlCol="0" anchor="ctr"/>
          <a:lstStyle>
            <a:lvl1pPr algn="r">
              <a:defRPr sz="1100" spc="150" baseline="0">
                <a:solidFill>
                  <a:schemeClr val="tx1">
                    <a:lumMod val="75000"/>
                    <a:lumOff val="25000"/>
                  </a:schemeClr>
                </a:solidFill>
                <a:latin typeface="+mj-lt"/>
              </a:defRPr>
            </a:lvl1pPr>
          </a:lstStyle>
          <a:p>
            <a:fld id="{979280D5-DA45-4FDA-A685-BCEE2D7B4958}" type="datetime1">
              <a:rPr lang="en-US" smtClean="0"/>
              <a:t>7/30/2023</a:t>
            </a:fld>
            <a:endParaRPr lang="en-US" dirty="0"/>
          </a:p>
        </p:txBody>
      </p:sp>
      <p:sp>
        <p:nvSpPr>
          <p:cNvPr id="5" name="Footer Placeholder 4"/>
          <p:cNvSpPr>
            <a:spLocks noGrp="1"/>
          </p:cNvSpPr>
          <p:nvPr>
            <p:ph type="ftr" sz="quarter" idx="3"/>
          </p:nvPr>
        </p:nvSpPr>
        <p:spPr>
          <a:xfrm>
            <a:off x="1920240" y="6170490"/>
            <a:ext cx="5667375" cy="457200"/>
          </a:xfrm>
          <a:prstGeom prst="rect">
            <a:avLst/>
          </a:prstGeom>
        </p:spPr>
        <p:txBody>
          <a:bodyPr vert="horz" lIns="109728" tIns="109728" rIns="109728" bIns="91440" rtlCol="0" anchor="ctr"/>
          <a:lstStyle>
            <a:lvl1pPr algn="l">
              <a:defRPr sz="1100" spc="150" baseline="0">
                <a:solidFill>
                  <a:schemeClr val="tx1">
                    <a:lumMod val="75000"/>
                    <a:lumOff val="25000"/>
                  </a:schemeClr>
                </a:solidFill>
                <a:latin typeface="+mj-lt"/>
              </a:defRPr>
            </a:lvl1pPr>
          </a:lstStyle>
          <a:p>
            <a:r>
              <a:rPr lang="fr-FR"/>
              <a:t>Trans-European Division Quinquennial Education Convention</a:t>
            </a:r>
            <a:endParaRPr lang="en-US" dirty="0"/>
          </a:p>
        </p:txBody>
      </p:sp>
      <p:sp>
        <p:nvSpPr>
          <p:cNvPr id="6" name="Slide Number Placeholder 5"/>
          <p:cNvSpPr>
            <a:spLocks noGrp="1"/>
          </p:cNvSpPr>
          <p:nvPr>
            <p:ph type="sldNum" sz="quarter" idx="4"/>
          </p:nvPr>
        </p:nvSpPr>
        <p:spPr>
          <a:xfrm>
            <a:off x="10853744" y="6170490"/>
            <a:ext cx="1188720"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pPr algn="l"/>
            <a:fld id="{FAEF9944-A4F6-4C59-AEBD-678D6480B8EA}" type="slidenum">
              <a:rPr lang="en-US" smtClean="0"/>
              <a:pPr algn="l"/>
              <a:t>‹#›</a:t>
            </a:fld>
            <a:endParaRPr lang="en-US" dirty="0"/>
          </a:p>
        </p:txBody>
      </p:sp>
      <p:cxnSp>
        <p:nvCxnSpPr>
          <p:cNvPr id="9" name="Straight Connector 8" title="Rule Line">
            <a:extLst>
              <a:ext uri="{FF2B5EF4-FFF2-40B4-BE49-F238E27FC236}">
                <a16:creationId xmlns:a16="http://schemas.microsoft.com/office/drawing/2014/main" id="{430127AE-B29E-4FDF-99D2-A2F1E7003F74}"/>
              </a:ext>
            </a:extLst>
          </p:cNvPr>
          <p:cNvCxnSpPr/>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5237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dt="0"/>
  <p:txStyles>
    <p:title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hyperlink" Target="https://www.forbes.com/sites/forbescoachescouncil/2019/05/21/the-power-of-identity/?sh=6eb9412e3adf" TargetMode="External"/><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7" name="Rectangle 8">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28" name="Picture 3" descr="A blue abstract watercolor pattern on a white background">
            <a:extLst>
              <a:ext uri="{FF2B5EF4-FFF2-40B4-BE49-F238E27FC236}">
                <a16:creationId xmlns:a16="http://schemas.microsoft.com/office/drawing/2014/main" id="{83E2D94E-E2A6-F3C1-D45D-0389533558D3}"/>
              </a:ext>
            </a:extLst>
          </p:cNvPr>
          <p:cNvPicPr>
            <a:picLocks noChangeAspect="1"/>
          </p:cNvPicPr>
          <p:nvPr/>
        </p:nvPicPr>
        <p:blipFill rotWithShape="1">
          <a:blip r:embed="rId2">
            <a:extLst>
              <a:ext uri="{28A0092B-C50C-407E-A947-70E740481C1C}">
                <a14:useLocalDpi xmlns:a14="http://schemas.microsoft.com/office/drawing/2010/main" val="0"/>
              </a:ext>
            </a:extLst>
          </a:blip>
          <a:srcRect t="14634" r="-1" b="1074"/>
          <a:stretch/>
        </p:blipFill>
        <p:spPr>
          <a:xfrm>
            <a:off x="1524" y="10"/>
            <a:ext cx="12188952" cy="6857990"/>
          </a:xfrm>
          <a:prstGeom prst="rect">
            <a:avLst/>
          </a:prstGeom>
        </p:spPr>
      </p:pic>
      <p:sp>
        <p:nvSpPr>
          <p:cNvPr id="29" name="Freeform: Shape 10">
            <a:extLst>
              <a:ext uri="{FF2B5EF4-FFF2-40B4-BE49-F238E27FC236}">
                <a16:creationId xmlns:a16="http://schemas.microsoft.com/office/drawing/2014/main" id="{391F8D69-709A-4575-A393-B4C26481AF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66083" y="0"/>
            <a:ext cx="9841377"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30" name="Freeform: Shape 12">
            <a:extLst>
              <a:ext uri="{FF2B5EF4-FFF2-40B4-BE49-F238E27FC236}">
                <a16:creationId xmlns:a16="http://schemas.microsoft.com/office/drawing/2014/main" id="{C87A50C4-1191-461A-9E09-C8057F2AF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035" y="0"/>
            <a:ext cx="2265453" cy="6858000"/>
          </a:xfrm>
          <a:custGeom>
            <a:avLst/>
            <a:gdLst>
              <a:gd name="connsiteX0" fmla="*/ 1117108 w 2265453"/>
              <a:gd name="connsiteY0" fmla="*/ 0 h 6858000"/>
              <a:gd name="connsiteX1" fmla="*/ 1099628 w 2265453"/>
              <a:gd name="connsiteY1" fmla="*/ 0 h 6858000"/>
              <a:gd name="connsiteX2" fmla="*/ 1175238 w 2265453"/>
              <a:gd name="connsiteY2" fmla="*/ 82371 h 6858000"/>
              <a:gd name="connsiteX3" fmla="*/ 2240276 w 2265453"/>
              <a:gd name="connsiteY3" fmla="*/ 3734791 h 6858000"/>
              <a:gd name="connsiteX4" fmla="*/ 274951 w 2265453"/>
              <a:gd name="connsiteY4" fmla="*/ 6634678 h 6858000"/>
              <a:gd name="connsiteX5" fmla="*/ 12802 w 2265453"/>
              <a:gd name="connsiteY5" fmla="*/ 6848127 h 6858000"/>
              <a:gd name="connsiteX6" fmla="*/ 0 w 2265453"/>
              <a:gd name="connsiteY6" fmla="*/ 6858000 h 6858000"/>
              <a:gd name="connsiteX7" fmla="*/ 19410 w 2265453"/>
              <a:gd name="connsiteY7" fmla="*/ 6858000 h 6858000"/>
              <a:gd name="connsiteX8" fmla="*/ 31082 w 2265453"/>
              <a:gd name="connsiteY8" fmla="*/ 6848998 h 6858000"/>
              <a:gd name="connsiteX9" fmla="*/ 293230 w 2265453"/>
              <a:gd name="connsiteY9" fmla="*/ 6635549 h 6858000"/>
              <a:gd name="connsiteX10" fmla="*/ 2258555 w 2265453"/>
              <a:gd name="connsiteY10" fmla="*/ 3735662 h 6858000"/>
              <a:gd name="connsiteX11" fmla="*/ 1193518 w 2265453"/>
              <a:gd name="connsiteY11" fmla="*/ 832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65453" h="6858000">
                <a:moveTo>
                  <a:pt x="1117108" y="0"/>
                </a:moveTo>
                <a:lnTo>
                  <a:pt x="1099628" y="0"/>
                </a:lnTo>
                <a:lnTo>
                  <a:pt x="1175238" y="82371"/>
                </a:lnTo>
                <a:cubicBezTo>
                  <a:pt x="1926546" y="957940"/>
                  <a:pt x="2303836" y="2277119"/>
                  <a:pt x="2240276" y="3734791"/>
                </a:cubicBezTo>
                <a:cubicBezTo>
                  <a:pt x="2176522" y="5196911"/>
                  <a:pt x="1237280" y="5841173"/>
                  <a:pt x="274951" y="6634678"/>
                </a:cubicBezTo>
                <a:cubicBezTo>
                  <a:pt x="187328" y="6706930"/>
                  <a:pt x="100126" y="6778421"/>
                  <a:pt x="12802" y="6848127"/>
                </a:cubicBezTo>
                <a:lnTo>
                  <a:pt x="0" y="6858000"/>
                </a:lnTo>
                <a:lnTo>
                  <a:pt x="19410" y="6858000"/>
                </a:lnTo>
                <a:lnTo>
                  <a:pt x="31082" y="6848998"/>
                </a:lnTo>
                <a:cubicBezTo>
                  <a:pt x="118405" y="6779292"/>
                  <a:pt x="205608" y="6707801"/>
                  <a:pt x="293230" y="6635549"/>
                </a:cubicBezTo>
                <a:cubicBezTo>
                  <a:pt x="1255560" y="5842045"/>
                  <a:pt x="2194802" y="5197782"/>
                  <a:pt x="2258555" y="3735662"/>
                </a:cubicBezTo>
                <a:cubicBezTo>
                  <a:pt x="2322115" y="2277991"/>
                  <a:pt x="1944825" y="958811"/>
                  <a:pt x="1193518" y="83243"/>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14">
            <a:extLst>
              <a:ext uri="{FF2B5EF4-FFF2-40B4-BE49-F238E27FC236}">
                <a16:creationId xmlns:a16="http://schemas.microsoft.com/office/drawing/2014/main" id="{BC87DA9F-8DB2-4D48-8716-A928FBB8A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03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16">
            <a:extLst>
              <a:ext uri="{FF2B5EF4-FFF2-40B4-BE49-F238E27FC236}">
                <a16:creationId xmlns:a16="http://schemas.microsoft.com/office/drawing/2014/main" id="{195EA065-AC5D-431D-927E-87FF05884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3" name="Freeform: Shape 18">
            <a:extLst>
              <a:ext uri="{FF2B5EF4-FFF2-40B4-BE49-F238E27FC236}">
                <a16:creationId xmlns:a16="http://schemas.microsoft.com/office/drawing/2014/main" id="{46934B3C-D73F-4CD0-95B1-0244D662D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3292"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55186E29-E8C2-423F-2F84-088456B6D61D}"/>
              </a:ext>
            </a:extLst>
          </p:cNvPr>
          <p:cNvSpPr>
            <a:spLocks noGrp="1"/>
          </p:cNvSpPr>
          <p:nvPr>
            <p:ph type="ctrTitle"/>
          </p:nvPr>
        </p:nvSpPr>
        <p:spPr>
          <a:xfrm>
            <a:off x="2190750" y="1346268"/>
            <a:ext cx="7810500" cy="2392014"/>
          </a:xfrm>
        </p:spPr>
        <p:txBody>
          <a:bodyPr anchor="b">
            <a:normAutofit/>
          </a:bodyPr>
          <a:lstStyle/>
          <a:p>
            <a:pPr algn="ctr"/>
            <a:r>
              <a:rPr lang="en-US" sz="4000" dirty="0"/>
              <a:t>Growing Amidst the Challenges</a:t>
            </a:r>
            <a:endParaRPr lang="en-GB" sz="4000" dirty="0"/>
          </a:p>
        </p:txBody>
      </p:sp>
      <p:sp>
        <p:nvSpPr>
          <p:cNvPr id="3" name="Subtitle 2">
            <a:extLst>
              <a:ext uri="{FF2B5EF4-FFF2-40B4-BE49-F238E27FC236}">
                <a16:creationId xmlns:a16="http://schemas.microsoft.com/office/drawing/2014/main" id="{BBA77B53-313B-CDC1-168B-A35FDBE0E5B9}"/>
              </a:ext>
            </a:extLst>
          </p:cNvPr>
          <p:cNvSpPr>
            <a:spLocks noGrp="1"/>
          </p:cNvSpPr>
          <p:nvPr>
            <p:ph type="subTitle" idx="1"/>
          </p:nvPr>
        </p:nvSpPr>
        <p:spPr>
          <a:xfrm>
            <a:off x="2619375" y="4471606"/>
            <a:ext cx="6953250" cy="2036769"/>
          </a:xfrm>
        </p:spPr>
        <p:txBody>
          <a:bodyPr anchor="t">
            <a:normAutofit fontScale="25000" lnSpcReduction="20000"/>
          </a:bodyPr>
          <a:lstStyle/>
          <a:p>
            <a:pPr algn="ctr"/>
            <a:endParaRPr lang="fr-FR" sz="2900" b="1" dirty="0"/>
          </a:p>
          <a:p>
            <a:pPr algn="ctr"/>
            <a:r>
              <a:rPr lang="fr-FR" sz="5000" b="1" dirty="0"/>
              <a:t>Trans-</a:t>
            </a:r>
            <a:r>
              <a:rPr lang="fr-FR" sz="5000" b="1" dirty="0" err="1"/>
              <a:t>European</a:t>
            </a:r>
            <a:r>
              <a:rPr lang="fr-FR" sz="5000" b="1" dirty="0"/>
              <a:t> Division </a:t>
            </a:r>
          </a:p>
          <a:p>
            <a:pPr algn="ctr"/>
            <a:r>
              <a:rPr lang="fr-FR" sz="5000" b="1" dirty="0" err="1"/>
              <a:t>Quinquennial</a:t>
            </a:r>
            <a:r>
              <a:rPr lang="fr-FR" sz="5000" b="1" dirty="0"/>
              <a:t> Education Convention</a:t>
            </a:r>
          </a:p>
          <a:p>
            <a:pPr algn="ctr"/>
            <a:r>
              <a:rPr lang="fr-FR" sz="5000" b="1" dirty="0" err="1"/>
              <a:t>Hotel</a:t>
            </a:r>
            <a:r>
              <a:rPr lang="fr-FR" sz="5000" b="1" dirty="0"/>
              <a:t> </a:t>
            </a:r>
            <a:r>
              <a:rPr lang="fr-FR" sz="5000" b="1" dirty="0" err="1"/>
              <a:t>Izvor</a:t>
            </a:r>
            <a:endParaRPr lang="fr-FR" sz="5000" b="1" dirty="0"/>
          </a:p>
          <a:p>
            <a:pPr algn="ctr"/>
            <a:r>
              <a:rPr lang="fr-FR" sz="5000" b="1" dirty="0" err="1"/>
              <a:t>Serbia</a:t>
            </a:r>
            <a:endParaRPr lang="fr-FR" sz="5000" b="1" dirty="0"/>
          </a:p>
          <a:p>
            <a:pPr algn="ctr"/>
            <a:r>
              <a:rPr lang="en-US" sz="5000" b="1" dirty="0"/>
              <a:t>July 26-30, 2023</a:t>
            </a:r>
          </a:p>
          <a:p>
            <a:pPr algn="ctr"/>
            <a:endParaRPr lang="en-GB" dirty="0"/>
          </a:p>
        </p:txBody>
      </p:sp>
      <p:pic>
        <p:nvPicPr>
          <p:cNvPr id="5" name="Picture 4" descr="A blue logo with a cross and wings&#10;&#10;Description automatically generated">
            <a:extLst>
              <a:ext uri="{FF2B5EF4-FFF2-40B4-BE49-F238E27FC236}">
                <a16:creationId xmlns:a16="http://schemas.microsoft.com/office/drawing/2014/main" id="{8957FFA1-8BE3-9ED4-196A-2B31A721A1D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07460" y="5307106"/>
            <a:ext cx="1213256" cy="1348848"/>
          </a:xfrm>
          <a:prstGeom prst="rect">
            <a:avLst/>
          </a:prstGeom>
          <a:noFill/>
        </p:spPr>
      </p:pic>
    </p:spTree>
    <p:extLst>
      <p:ext uri="{BB962C8B-B14F-4D97-AF65-F5344CB8AC3E}">
        <p14:creationId xmlns:p14="http://schemas.microsoft.com/office/powerpoint/2010/main" val="4144238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ne in a crowd">
            <a:extLst>
              <a:ext uri="{FF2B5EF4-FFF2-40B4-BE49-F238E27FC236}">
                <a16:creationId xmlns:a16="http://schemas.microsoft.com/office/drawing/2014/main" id="{F84D9198-7694-D110-0DE1-6F7BD0EEFB88}"/>
              </a:ext>
            </a:extLst>
          </p:cNvPr>
          <p:cNvPicPr>
            <a:picLocks noChangeAspect="1"/>
          </p:cNvPicPr>
          <p:nvPr/>
        </p:nvPicPr>
        <p:blipFill rotWithShape="1">
          <a:blip r:embed="rId2">
            <a:extLst>
              <a:ext uri="{28A0092B-C50C-407E-A947-70E740481C1C}">
                <a14:useLocalDpi xmlns:a14="http://schemas.microsoft.com/office/drawing/2010/main" val="0"/>
              </a:ext>
            </a:extLst>
          </a:blip>
          <a:srcRect l="20649" r="12459"/>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TextBox 2">
            <a:extLst>
              <a:ext uri="{FF2B5EF4-FFF2-40B4-BE49-F238E27FC236}">
                <a16:creationId xmlns:a16="http://schemas.microsoft.com/office/drawing/2014/main" id="{00AE4606-6E1E-B5FC-0260-A0C8A0F691AE}"/>
              </a:ext>
            </a:extLst>
          </p:cNvPr>
          <p:cNvSpPr txBox="1"/>
          <p:nvPr/>
        </p:nvSpPr>
        <p:spPr>
          <a:xfrm>
            <a:off x="6094476" y="355312"/>
            <a:ext cx="5921705" cy="3843666"/>
          </a:xfrm>
          <a:prstGeom prst="rect">
            <a:avLst/>
          </a:prstGeom>
        </p:spPr>
        <p:txBody>
          <a:bodyPr vert="horz" lIns="91440" tIns="45720" rIns="91440" bIns="45720" rtlCol="0">
            <a:noAutofit/>
          </a:bodyPr>
          <a:lstStyle/>
          <a:p>
            <a:pPr marL="228600">
              <a:lnSpc>
                <a:spcPct val="90000"/>
              </a:lnSpc>
              <a:spcAft>
                <a:spcPts val="800"/>
              </a:spcAft>
            </a:pPr>
            <a:r>
              <a:rPr lang="en-US" sz="3200" dirty="0"/>
              <a:t>“Yet, conscious or not, everyone has an identity. And it is our identity that drives much of our behavior and, ultimately the results we get in life. Human beings will do everything in their power to act in ways consistent with their identities.” </a:t>
            </a:r>
          </a:p>
          <a:p>
            <a:pPr marL="228600">
              <a:lnSpc>
                <a:spcPct val="90000"/>
              </a:lnSpc>
              <a:spcAft>
                <a:spcPts val="800"/>
              </a:spcAft>
            </a:pPr>
            <a:r>
              <a:rPr lang="en-US" sz="3200" dirty="0"/>
              <a:t> </a:t>
            </a:r>
          </a:p>
        </p:txBody>
      </p:sp>
      <p:sp>
        <p:nvSpPr>
          <p:cNvPr id="2" name="TextBox 1">
            <a:extLst>
              <a:ext uri="{FF2B5EF4-FFF2-40B4-BE49-F238E27FC236}">
                <a16:creationId xmlns:a16="http://schemas.microsoft.com/office/drawing/2014/main" id="{CF2AC32D-8B4E-7DED-1C16-84D18DBE4F4F}"/>
              </a:ext>
            </a:extLst>
          </p:cNvPr>
          <p:cNvSpPr txBox="1"/>
          <p:nvPr/>
        </p:nvSpPr>
        <p:spPr>
          <a:xfrm>
            <a:off x="6409564" y="4564505"/>
            <a:ext cx="5291528" cy="1292662"/>
          </a:xfrm>
          <a:prstGeom prst="rect">
            <a:avLst/>
          </a:prstGeom>
          <a:noFill/>
        </p:spPr>
        <p:txBody>
          <a:bodyPr wrap="square" rtlCol="0">
            <a:spAutoFit/>
          </a:bodyPr>
          <a:lstStyle/>
          <a:p>
            <a:r>
              <a:rPr lang="en-US" sz="2400" dirty="0"/>
              <a:t>Darren Gold, The Power of Identity: </a:t>
            </a:r>
            <a:r>
              <a:rPr lang="en-US" sz="1800" u="sng" dirty="0">
                <a:hlinkClick r:id="rId3"/>
              </a:rPr>
              <a:t>https://www.forbes.com/sites/forbescoachescouncil/2019/05/21/the-power-of-identity/?sh=6eb9412e3adf</a:t>
            </a:r>
            <a:endParaRPr lang="en-US" sz="1800" dirty="0"/>
          </a:p>
          <a:p>
            <a:endParaRPr lang="en-AU" dirty="0"/>
          </a:p>
        </p:txBody>
      </p:sp>
    </p:spTree>
    <p:extLst>
      <p:ext uri="{BB962C8B-B14F-4D97-AF65-F5344CB8AC3E}">
        <p14:creationId xmlns:p14="http://schemas.microsoft.com/office/powerpoint/2010/main" val="2494302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question mark with a face&#10;&#10;Description automatically generated">
            <a:extLst>
              <a:ext uri="{FF2B5EF4-FFF2-40B4-BE49-F238E27FC236}">
                <a16:creationId xmlns:a16="http://schemas.microsoft.com/office/drawing/2014/main" id="{E22BB0D0-9ED4-F676-7C4D-071B52987EDF}"/>
              </a:ext>
            </a:extLst>
          </p:cNvPr>
          <p:cNvPicPr>
            <a:picLocks noChangeAspect="1"/>
          </p:cNvPicPr>
          <p:nvPr/>
        </p:nvPicPr>
        <p:blipFill rotWithShape="1">
          <a:blip r:embed="rId2">
            <a:extLst>
              <a:ext uri="{28A0092B-C50C-407E-A947-70E740481C1C}">
                <a14:useLocalDpi xmlns:a14="http://schemas.microsoft.com/office/drawing/2010/main" val="0"/>
              </a:ext>
            </a:extLst>
          </a:blip>
          <a:srcRect l="28551" r="2507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TextBox 2">
            <a:extLst>
              <a:ext uri="{FF2B5EF4-FFF2-40B4-BE49-F238E27FC236}">
                <a16:creationId xmlns:a16="http://schemas.microsoft.com/office/drawing/2014/main" id="{D41F32F4-8206-201A-D85D-D1FDF8F093A3}"/>
              </a:ext>
            </a:extLst>
          </p:cNvPr>
          <p:cNvSpPr txBox="1"/>
          <p:nvPr/>
        </p:nvSpPr>
        <p:spPr>
          <a:xfrm>
            <a:off x="6307053" y="432935"/>
            <a:ext cx="5527681" cy="3843666"/>
          </a:xfrm>
          <a:prstGeom prst="rect">
            <a:avLst/>
          </a:prstGeom>
        </p:spPr>
        <p:txBody>
          <a:bodyPr vert="horz" lIns="91440" tIns="45720" rIns="91440" bIns="45720" rtlCol="0">
            <a:noAutofit/>
          </a:bodyPr>
          <a:lstStyle/>
          <a:p>
            <a:pPr>
              <a:lnSpc>
                <a:spcPct val="90000"/>
              </a:lnSpc>
              <a:spcAft>
                <a:spcPts val="600"/>
              </a:spcAft>
            </a:pPr>
            <a:r>
              <a:rPr lang="en-US" sz="3200" dirty="0"/>
              <a:t>“The importance of your unique identity can’t be overstated. All the decisions you make every day of your life, including the most critical and the most superficial ones, are based on how connected you are to who you are and where you’re going.”  </a:t>
            </a:r>
          </a:p>
          <a:p>
            <a:pPr indent="-228600">
              <a:lnSpc>
                <a:spcPct val="90000"/>
              </a:lnSpc>
              <a:spcAft>
                <a:spcPts val="600"/>
              </a:spcAft>
              <a:buFont typeface="Arial" panose="020B0604020202020204" pitchFamily="34" charset="0"/>
              <a:buChar char="•"/>
            </a:pPr>
            <a:endParaRPr lang="en-US" sz="3200" dirty="0"/>
          </a:p>
          <a:p>
            <a:pPr>
              <a:lnSpc>
                <a:spcPct val="90000"/>
              </a:lnSpc>
              <a:spcAft>
                <a:spcPts val="600"/>
              </a:spcAft>
            </a:pPr>
            <a:r>
              <a:rPr lang="en-US" sz="2800" dirty="0" err="1"/>
              <a:t>Nevzlin</a:t>
            </a:r>
            <a:r>
              <a:rPr lang="en-US" sz="2800" dirty="0"/>
              <a:t>, Irina. The Impact of Identity: </a:t>
            </a:r>
            <a:r>
              <a:rPr lang="en-US" sz="2800" i="1" dirty="0"/>
              <a:t>The Power of Knowing Who You Are </a:t>
            </a:r>
            <a:r>
              <a:rPr lang="en-US" sz="2800" dirty="0"/>
              <a:t>(p. 22). </a:t>
            </a:r>
          </a:p>
        </p:txBody>
      </p:sp>
    </p:spTree>
    <p:extLst>
      <p:ext uri="{BB962C8B-B14F-4D97-AF65-F5344CB8AC3E}">
        <p14:creationId xmlns:p14="http://schemas.microsoft.com/office/powerpoint/2010/main" val="2436407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halkboard with different symbols&#10;&#10;Description automatically generated">
            <a:extLst>
              <a:ext uri="{FF2B5EF4-FFF2-40B4-BE49-F238E27FC236}">
                <a16:creationId xmlns:a16="http://schemas.microsoft.com/office/drawing/2014/main" id="{9B2BCD29-C899-6894-9938-C5569CA68B81}"/>
              </a:ext>
            </a:extLst>
          </p:cNvPr>
          <p:cNvPicPr>
            <a:picLocks noChangeAspect="1"/>
          </p:cNvPicPr>
          <p:nvPr/>
        </p:nvPicPr>
        <p:blipFill rotWithShape="1">
          <a:blip r:embed="rId2">
            <a:extLst>
              <a:ext uri="{28A0092B-C50C-407E-A947-70E740481C1C}">
                <a14:useLocalDpi xmlns:a14="http://schemas.microsoft.com/office/drawing/2010/main" val="0"/>
              </a:ext>
            </a:extLst>
          </a:blip>
          <a:srcRect t="21957" b="25041"/>
          <a:stretch/>
        </p:blipFill>
        <p:spPr>
          <a:xfrm>
            <a:off x="0" y="59139"/>
            <a:ext cx="12191999" cy="3634855"/>
          </a:xfrm>
          <a:prstGeom prst="rect">
            <a:avLst/>
          </a:prstGeom>
        </p:spPr>
      </p:pic>
    </p:spTree>
    <p:extLst>
      <p:ext uri="{BB962C8B-B14F-4D97-AF65-F5344CB8AC3E}">
        <p14:creationId xmlns:p14="http://schemas.microsoft.com/office/powerpoint/2010/main" val="2746805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halkboard with different symbols&#10;&#10;Description automatically generated">
            <a:extLst>
              <a:ext uri="{FF2B5EF4-FFF2-40B4-BE49-F238E27FC236}">
                <a16:creationId xmlns:a16="http://schemas.microsoft.com/office/drawing/2014/main" id="{9B2BCD29-C899-6894-9938-C5569CA68B81}"/>
              </a:ext>
            </a:extLst>
          </p:cNvPr>
          <p:cNvPicPr>
            <a:picLocks noChangeAspect="1"/>
          </p:cNvPicPr>
          <p:nvPr/>
        </p:nvPicPr>
        <p:blipFill rotWithShape="1">
          <a:blip r:embed="rId2">
            <a:extLst>
              <a:ext uri="{28A0092B-C50C-407E-A947-70E740481C1C}">
                <a14:useLocalDpi xmlns:a14="http://schemas.microsoft.com/office/drawing/2010/main" val="0"/>
              </a:ext>
            </a:extLst>
          </a:blip>
          <a:srcRect t="21957" b="25041"/>
          <a:stretch/>
        </p:blipFill>
        <p:spPr>
          <a:xfrm>
            <a:off x="0" y="59139"/>
            <a:ext cx="12191999" cy="3634855"/>
          </a:xfrm>
          <a:prstGeom prst="rect">
            <a:avLst/>
          </a:prstGeom>
        </p:spPr>
      </p:pic>
      <p:graphicFrame>
        <p:nvGraphicFramePr>
          <p:cNvPr id="7" name="Table 7">
            <a:extLst>
              <a:ext uri="{FF2B5EF4-FFF2-40B4-BE49-F238E27FC236}">
                <a16:creationId xmlns:a16="http://schemas.microsoft.com/office/drawing/2014/main" id="{2A333815-AB90-DF26-10D2-03534BE6E9D5}"/>
              </a:ext>
            </a:extLst>
          </p:cNvPr>
          <p:cNvGraphicFramePr>
            <a:graphicFrameLocks noGrp="1"/>
          </p:cNvGraphicFramePr>
          <p:nvPr>
            <p:extLst>
              <p:ext uri="{D42A27DB-BD31-4B8C-83A1-F6EECF244321}">
                <p14:modId xmlns:p14="http://schemas.microsoft.com/office/powerpoint/2010/main" val="1310389809"/>
              </p:ext>
            </p:extLst>
          </p:nvPr>
        </p:nvGraphicFramePr>
        <p:xfrm>
          <a:off x="-1" y="3952277"/>
          <a:ext cx="12191999" cy="2560320"/>
        </p:xfrm>
        <a:graphic>
          <a:graphicData uri="http://schemas.openxmlformats.org/drawingml/2006/table">
            <a:tbl>
              <a:tblPr firstRow="1" bandRow="1">
                <a:tableStyleId>{5C22544A-7EE6-4342-B048-85BDC9FD1C3A}</a:tableStyleId>
              </a:tblPr>
              <a:tblGrid>
                <a:gridCol w="3070746">
                  <a:extLst>
                    <a:ext uri="{9D8B030D-6E8A-4147-A177-3AD203B41FA5}">
                      <a16:colId xmlns:a16="http://schemas.microsoft.com/office/drawing/2014/main" val="4181538378"/>
                    </a:ext>
                  </a:extLst>
                </a:gridCol>
                <a:gridCol w="3025253">
                  <a:extLst>
                    <a:ext uri="{9D8B030D-6E8A-4147-A177-3AD203B41FA5}">
                      <a16:colId xmlns:a16="http://schemas.microsoft.com/office/drawing/2014/main" val="1268668382"/>
                    </a:ext>
                  </a:extLst>
                </a:gridCol>
                <a:gridCol w="2890902">
                  <a:extLst>
                    <a:ext uri="{9D8B030D-6E8A-4147-A177-3AD203B41FA5}">
                      <a16:colId xmlns:a16="http://schemas.microsoft.com/office/drawing/2014/main" val="806290866"/>
                    </a:ext>
                  </a:extLst>
                </a:gridCol>
                <a:gridCol w="3205098">
                  <a:extLst>
                    <a:ext uri="{9D8B030D-6E8A-4147-A177-3AD203B41FA5}">
                      <a16:colId xmlns:a16="http://schemas.microsoft.com/office/drawing/2014/main" val="461771849"/>
                    </a:ext>
                  </a:extLst>
                </a:gridCol>
              </a:tblGrid>
              <a:tr h="370840">
                <a:tc>
                  <a:txBody>
                    <a:bodyPr/>
                    <a:lstStyle/>
                    <a:p>
                      <a:pPr marL="285750" marR="0" lvl="0" indent="-285750" algn="l" defTabSz="914400" rtl="0" eaLnBrk="1" fontAlgn="auto" latinLnBrk="0" hangingPunct="1">
                        <a:lnSpc>
                          <a:spcPct val="100000"/>
                        </a:lnSpc>
                        <a:spcBef>
                          <a:spcPts val="0"/>
                        </a:spcBef>
                        <a:spcAft>
                          <a:spcPts val="0"/>
                        </a:spcAft>
                        <a:buClrTx/>
                        <a:buSzPct val="80000"/>
                        <a:buFont typeface="Arial" panose="020B0604020202020204" pitchFamily="34" charset="0"/>
                        <a:buChar char="•"/>
                        <a:tabLst/>
                        <a:defRPr/>
                      </a:pPr>
                      <a:r>
                        <a:rPr lang="en-AU" sz="1800" b="1" kern="1200" dirty="0">
                          <a:solidFill>
                            <a:schemeClr val="lt1"/>
                          </a:solidFill>
                          <a:effectLst/>
                          <a:latin typeface="Grandview" panose="020B0502040204020203" pitchFamily="34" charset="0"/>
                          <a:ea typeface="+mn-ea"/>
                          <a:cs typeface="FrankRuehl" panose="020F0502020204030204" pitchFamily="34" charset="-79"/>
                        </a:rPr>
                        <a:t>We came into existence by the act of loving God, whom we were created to be in relationship with.</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b="1" kern="1200" dirty="0">
                        <a:solidFill>
                          <a:schemeClr val="lt1"/>
                        </a:solidFill>
                        <a:effectLst/>
                        <a:latin typeface="Grandview" panose="020B0502040204020203" pitchFamily="34" charset="0"/>
                        <a:ea typeface="+mn-ea"/>
                        <a:cs typeface="FrankRuehl" panose="020F0502020204030204" pitchFamily="34" charset="-79"/>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b="1" kern="1200" dirty="0">
                          <a:solidFill>
                            <a:schemeClr val="lt1"/>
                          </a:solidFill>
                          <a:effectLst/>
                          <a:latin typeface="Grandview" panose="020B0502040204020203" pitchFamily="34" charset="0"/>
                          <a:ea typeface="+mn-ea"/>
                          <a:cs typeface="FrankRuehl" panose="020F0502020204030204" pitchFamily="34" charset="-79"/>
                        </a:rPr>
                        <a:t>God continues to sustain all creation.</a:t>
                      </a:r>
                    </a:p>
                  </a:txBody>
                  <a:tcPr>
                    <a:solidFill>
                      <a:schemeClr val="tx2">
                        <a:lumMod val="50000"/>
                      </a:schemeClr>
                    </a:solidFill>
                  </a:tcPr>
                </a:tc>
                <a:tc>
                  <a:txBody>
                    <a:bodyPr/>
                    <a:lstStyle/>
                    <a:p>
                      <a:pPr marL="285750" lvl="0" indent="-285750">
                        <a:buFont typeface="Arial" panose="020B0604020202020204" pitchFamily="34" charset="0"/>
                        <a:buChar char="•"/>
                      </a:pPr>
                      <a:r>
                        <a:rPr lang="en-AU" sz="1800" b="1" kern="1200" dirty="0">
                          <a:solidFill>
                            <a:schemeClr val="lt1"/>
                          </a:solidFill>
                          <a:effectLst/>
                          <a:latin typeface="Grandview" panose="020B0502040204020203" pitchFamily="34" charset="0"/>
                          <a:ea typeface="+mn-ea"/>
                          <a:cs typeface="FrankRuehl" panose="020F0502020204030204" pitchFamily="34" charset="-79"/>
                        </a:rPr>
                        <a:t>Satan seeks to discredit God and to destroy His image in creation.</a:t>
                      </a:r>
                    </a:p>
                    <a:p>
                      <a:pPr marL="0" lvl="0" indent="0">
                        <a:buFont typeface="Arial" panose="020B0604020202020204" pitchFamily="34" charset="0"/>
                        <a:buNone/>
                      </a:pPr>
                      <a:endParaRPr lang="en-AU" sz="1800" b="1" kern="1200" dirty="0">
                        <a:solidFill>
                          <a:schemeClr val="lt1"/>
                        </a:solidFill>
                        <a:effectLst/>
                        <a:latin typeface="Grandview" panose="020B0502040204020203" pitchFamily="34" charset="0"/>
                        <a:ea typeface="+mn-ea"/>
                        <a:cs typeface="FrankRuehl" panose="020F0502020204030204" pitchFamily="34" charset="-79"/>
                      </a:endParaRPr>
                    </a:p>
                    <a:p>
                      <a:pPr marL="285750" indent="-285750">
                        <a:buFont typeface="Arial" panose="020B0604020202020204" pitchFamily="34" charset="0"/>
                        <a:buChar char="•"/>
                      </a:pPr>
                      <a:r>
                        <a:rPr lang="en-AU" sz="1800" b="1" kern="1200" dirty="0">
                          <a:solidFill>
                            <a:schemeClr val="lt1"/>
                          </a:solidFill>
                          <a:effectLst/>
                          <a:latin typeface="Grandview" panose="020B0502040204020203" pitchFamily="34" charset="0"/>
                          <a:ea typeface="+mn-ea"/>
                          <a:cs typeface="FrankRuehl" panose="020F0502020204030204" pitchFamily="34" charset="-79"/>
                        </a:rPr>
                        <a:t>The entrance of sin has changed our nature, ideals &amp; values.</a:t>
                      </a:r>
                      <a:endParaRPr lang="en-AU" dirty="0">
                        <a:latin typeface="Grandview" panose="020B0502040204020203" pitchFamily="34" charset="0"/>
                        <a:cs typeface="FrankRuehl" panose="020F0502020204030204" pitchFamily="34" charset="-79"/>
                      </a:endParaRPr>
                    </a:p>
                  </a:txBody>
                  <a:tcPr>
                    <a:solidFill>
                      <a:schemeClr val="tx2">
                        <a:lumMod val="75000"/>
                      </a:schemeClr>
                    </a:solidFill>
                  </a:tcPr>
                </a:tc>
                <a:tc>
                  <a:txBody>
                    <a:bodyPr/>
                    <a:lstStyle/>
                    <a:p>
                      <a:pPr marL="285750" lvl="0" indent="-285750">
                        <a:buFont typeface="Arial" panose="020B0604020202020204" pitchFamily="34" charset="0"/>
                        <a:buChar char="•"/>
                      </a:pPr>
                      <a:r>
                        <a:rPr lang="en-AU" sz="1800" b="1" kern="1200" dirty="0">
                          <a:solidFill>
                            <a:schemeClr val="lt1"/>
                          </a:solidFill>
                          <a:effectLst/>
                          <a:latin typeface="Grandview" panose="020B0502040204020203" pitchFamily="34" charset="0"/>
                          <a:ea typeface="+mn-ea"/>
                          <a:cs typeface="FrankRuehl" panose="020F0502020204030204" pitchFamily="34" charset="-79"/>
                        </a:rPr>
                        <a:t>God takes the initiative to reveal himself,  feely offering mercy &amp; grace.</a:t>
                      </a:r>
                    </a:p>
                    <a:p>
                      <a:pPr lvl="0"/>
                      <a:endParaRPr lang="en-AU" sz="1800" b="1" kern="1200" dirty="0">
                        <a:solidFill>
                          <a:schemeClr val="lt1"/>
                        </a:solidFill>
                        <a:effectLst/>
                        <a:latin typeface="Grandview" panose="020B0502040204020203" pitchFamily="34" charset="0"/>
                        <a:ea typeface="+mn-ea"/>
                        <a:cs typeface="FrankRuehl" panose="020F0502020204030204" pitchFamily="34" charset="-79"/>
                      </a:endParaRPr>
                    </a:p>
                    <a:p>
                      <a:pPr marL="285750" lvl="0" indent="-285750">
                        <a:buFont typeface="Arial" panose="020B0604020202020204" pitchFamily="34" charset="0"/>
                        <a:buChar char="•"/>
                      </a:pPr>
                      <a:r>
                        <a:rPr lang="en-AU" sz="1800" b="1" kern="1200" dirty="0">
                          <a:solidFill>
                            <a:schemeClr val="lt1"/>
                          </a:solidFill>
                          <a:effectLst/>
                          <a:latin typeface="Grandview" panose="020B0502040204020203" pitchFamily="34" charset="0"/>
                          <a:ea typeface="+mn-ea"/>
                          <a:cs typeface="FrankRuehl" panose="020F0502020204030204" pitchFamily="34" charset="-79"/>
                        </a:rPr>
                        <a:t>Divine power is given to restore the image of God in mankind.</a:t>
                      </a:r>
                    </a:p>
                    <a:p>
                      <a:endParaRPr lang="en-AU" dirty="0">
                        <a:latin typeface="Grandview" panose="020B0502040204020203" pitchFamily="34" charset="0"/>
                        <a:cs typeface="FrankRuehl" panose="020F0502020204030204" pitchFamily="34" charset="-79"/>
                      </a:endParaRPr>
                    </a:p>
                  </a:txBody>
                  <a:tcPr>
                    <a:solidFill>
                      <a:schemeClr val="tx2">
                        <a:lumMod val="50000"/>
                      </a:schemeClr>
                    </a:solidFill>
                  </a:tcPr>
                </a:tc>
                <a:tc>
                  <a:txBody>
                    <a:bodyPr/>
                    <a:lstStyle/>
                    <a:p>
                      <a:pPr marL="285750" indent="-285750">
                        <a:buFont typeface="Arial" panose="020B0604020202020204" pitchFamily="34" charset="0"/>
                        <a:buChar char="•"/>
                      </a:pPr>
                      <a:r>
                        <a:rPr lang="en-AU" sz="1800" b="1" kern="1200" dirty="0">
                          <a:solidFill>
                            <a:schemeClr val="lt1"/>
                          </a:solidFill>
                          <a:effectLst/>
                          <a:latin typeface="Grandview" panose="020B0502040204020203" pitchFamily="34" charset="0"/>
                          <a:ea typeface="+mn-ea"/>
                          <a:cs typeface="FrankRuehl" panose="020F0502020204030204" pitchFamily="34" charset="-79"/>
                        </a:rPr>
                        <a:t>Christ will return to make all things new.</a:t>
                      </a:r>
                    </a:p>
                    <a:p>
                      <a:pPr marL="285750" indent="-285750">
                        <a:buFont typeface="Arial" panose="020B0604020202020204" pitchFamily="34" charset="0"/>
                        <a:buChar char="•"/>
                      </a:pPr>
                      <a:endParaRPr lang="en-AU" sz="1800" b="1" kern="1200" dirty="0">
                        <a:solidFill>
                          <a:schemeClr val="lt1"/>
                        </a:solidFill>
                        <a:effectLst/>
                        <a:latin typeface="Grandview" panose="020B0502040204020203" pitchFamily="34" charset="0"/>
                        <a:ea typeface="+mn-ea"/>
                        <a:cs typeface="FrankRuehl" panose="020F0502020204030204" pitchFamily="34" charset="-79"/>
                      </a:endParaRPr>
                    </a:p>
                    <a:p>
                      <a:pPr marL="285750" indent="-285750">
                        <a:buFont typeface="Arial" panose="020B0604020202020204" pitchFamily="34" charset="0"/>
                        <a:buChar char="•"/>
                      </a:pPr>
                      <a:r>
                        <a:rPr lang="en-AU" sz="1800" b="1" kern="1200" dirty="0">
                          <a:solidFill>
                            <a:schemeClr val="lt1"/>
                          </a:solidFill>
                          <a:effectLst/>
                          <a:latin typeface="Grandview" panose="020B0502040204020203" pitchFamily="34" charset="0"/>
                          <a:ea typeface="+mn-ea"/>
                          <a:cs typeface="FrankRuehl" panose="020F0502020204030204" pitchFamily="34" charset="-79"/>
                        </a:rPr>
                        <a:t>Sin will never again be present in the universe.</a:t>
                      </a:r>
                      <a:endParaRPr lang="en-AU" dirty="0">
                        <a:latin typeface="Grandview" panose="020B0502040204020203" pitchFamily="34" charset="0"/>
                        <a:cs typeface="FrankRuehl" panose="020F0502020204030204" pitchFamily="34" charset="-79"/>
                      </a:endParaRPr>
                    </a:p>
                  </a:txBody>
                  <a:tcPr>
                    <a:solidFill>
                      <a:schemeClr val="tx2">
                        <a:lumMod val="75000"/>
                      </a:schemeClr>
                    </a:solidFill>
                  </a:tcPr>
                </a:tc>
                <a:extLst>
                  <a:ext uri="{0D108BD9-81ED-4DB2-BD59-A6C34878D82A}">
                    <a16:rowId xmlns:a16="http://schemas.microsoft.com/office/drawing/2014/main" val="731894124"/>
                  </a:ext>
                </a:extLst>
              </a:tr>
            </a:tbl>
          </a:graphicData>
        </a:graphic>
      </p:graphicFrame>
    </p:spTree>
    <p:extLst>
      <p:ext uri="{BB962C8B-B14F-4D97-AF65-F5344CB8AC3E}">
        <p14:creationId xmlns:p14="http://schemas.microsoft.com/office/powerpoint/2010/main" val="1959355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ky.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99392"/>
            <a:ext cx="9144000" cy="6957392"/>
          </a:xfrm>
          <a:prstGeom prst="rect">
            <a:avLst/>
          </a:prstGeom>
        </p:spPr>
      </p:pic>
      <p:sp>
        <p:nvSpPr>
          <p:cNvPr id="6" name="TextBox 5"/>
          <p:cNvSpPr txBox="1"/>
          <p:nvPr/>
        </p:nvSpPr>
        <p:spPr>
          <a:xfrm>
            <a:off x="1991544" y="218251"/>
            <a:ext cx="6336704" cy="3662541"/>
          </a:xfrm>
          <a:prstGeom prst="rect">
            <a:avLst/>
          </a:prstGeom>
          <a:noFill/>
        </p:spPr>
        <p:txBody>
          <a:bodyPr wrap="square" rtlCol="0">
            <a:spAutoFit/>
          </a:bodyPr>
          <a:lstStyle/>
          <a:p>
            <a:r>
              <a:rPr lang="en-AU" sz="3600" dirty="0">
                <a:solidFill>
                  <a:schemeClr val="bg1"/>
                </a:solidFill>
              </a:rPr>
              <a:t>“If I find in myself a desire which no experience in this world can satisfy, the most probable explanation is that I was made for another world.”  </a:t>
            </a:r>
          </a:p>
          <a:p>
            <a:endParaRPr lang="en-AU" sz="3200" b="1" dirty="0">
              <a:solidFill>
                <a:schemeClr val="bg1"/>
              </a:solidFill>
            </a:endParaRPr>
          </a:p>
          <a:p>
            <a:r>
              <a:rPr lang="en-AU" sz="2000" b="1" dirty="0">
                <a:solidFill>
                  <a:schemeClr val="bg1"/>
                </a:solidFill>
              </a:rPr>
              <a:t>C.S. Lewis, Mere Christianity, p. 106</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F8BBE2-53A9-A7C5-1980-B43D77861F33}"/>
              </a:ext>
            </a:extLst>
          </p:cNvPr>
          <p:cNvSpPr txBox="1"/>
          <p:nvPr/>
        </p:nvSpPr>
        <p:spPr>
          <a:xfrm>
            <a:off x="664535" y="303028"/>
            <a:ext cx="6778081" cy="5970865"/>
          </a:xfrm>
          <a:prstGeom prst="rect">
            <a:avLst/>
          </a:prstGeom>
          <a:noFill/>
        </p:spPr>
        <p:txBody>
          <a:bodyPr wrap="square" rtlCol="0">
            <a:spAutoFit/>
          </a:bodyPr>
          <a:lstStyle/>
          <a:p>
            <a:r>
              <a:rPr lang="en-AU" sz="3600" dirty="0"/>
              <a:t>“A sense of deficient emptiness pervades our entire culture.  The drug addict is more painfully conscious of this void than most people and has limited means of escaping it.  The rest of us find other ways of suppressing our fear of emptiness or of distracting ourselves from it.”  </a:t>
            </a:r>
          </a:p>
          <a:p>
            <a:endParaRPr lang="en-AU" dirty="0"/>
          </a:p>
          <a:p>
            <a:r>
              <a:rPr lang="en-AU" sz="2000" dirty="0"/>
              <a:t>[In the Realm of Hungry Ghosts: Close Encounters with Addiction, Gabor Mate]</a:t>
            </a:r>
          </a:p>
        </p:txBody>
      </p:sp>
      <p:pic>
        <p:nvPicPr>
          <p:cNvPr id="4" name="Picture 3" descr="A person walking in the snow&#10;&#10;Description automatically generated">
            <a:extLst>
              <a:ext uri="{FF2B5EF4-FFF2-40B4-BE49-F238E27FC236}">
                <a16:creationId xmlns:a16="http://schemas.microsoft.com/office/drawing/2014/main" id="{6C0C8CC0-709F-8479-50D4-7BA0763046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8816" y="0"/>
            <a:ext cx="4572000" cy="6858000"/>
          </a:xfrm>
          <a:prstGeom prst="rect">
            <a:avLst/>
          </a:prstGeom>
        </p:spPr>
      </p:pic>
    </p:spTree>
    <p:extLst>
      <p:ext uri="{BB962C8B-B14F-4D97-AF65-F5344CB8AC3E}">
        <p14:creationId xmlns:p14="http://schemas.microsoft.com/office/powerpoint/2010/main" val="1064515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tanding in a cave with his arms up&#10;&#10;Description automatically generated">
            <a:extLst>
              <a:ext uri="{FF2B5EF4-FFF2-40B4-BE49-F238E27FC236}">
                <a16:creationId xmlns:a16="http://schemas.microsoft.com/office/drawing/2014/main" id="{C9F09616-78B5-CF7F-C88C-E94141AEC98D}"/>
              </a:ext>
            </a:extLst>
          </p:cNvPr>
          <p:cNvPicPr>
            <a:picLocks noChangeAspect="1"/>
          </p:cNvPicPr>
          <p:nvPr/>
        </p:nvPicPr>
        <p:blipFill rotWithShape="1">
          <a:blip r:embed="rId2">
            <a:extLst>
              <a:ext uri="{28A0092B-C50C-407E-A947-70E740481C1C}">
                <a14:useLocalDpi xmlns:a14="http://schemas.microsoft.com/office/drawing/2010/main" val="0"/>
              </a:ext>
            </a:extLst>
          </a:blip>
          <a:srcRect l="9860" r="6750"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TextBox 2">
            <a:extLst>
              <a:ext uri="{FF2B5EF4-FFF2-40B4-BE49-F238E27FC236}">
                <a16:creationId xmlns:a16="http://schemas.microsoft.com/office/drawing/2014/main" id="{9A671DD1-1F17-1197-CF0C-705BAA438226}"/>
              </a:ext>
            </a:extLst>
          </p:cNvPr>
          <p:cNvSpPr txBox="1"/>
          <p:nvPr/>
        </p:nvSpPr>
        <p:spPr>
          <a:xfrm>
            <a:off x="6483510" y="1315952"/>
            <a:ext cx="5536914" cy="3843666"/>
          </a:xfrm>
          <a:prstGeom prst="rect">
            <a:avLst/>
          </a:prstGeom>
        </p:spPr>
        <p:txBody>
          <a:bodyPr vert="horz" lIns="91440" tIns="45720" rIns="91440" bIns="45720" rtlCol="0">
            <a:normAutofit/>
          </a:bodyPr>
          <a:lstStyle/>
          <a:p>
            <a:pPr>
              <a:lnSpc>
                <a:spcPct val="90000"/>
              </a:lnSpc>
              <a:spcAft>
                <a:spcPts val="600"/>
              </a:spcAft>
            </a:pPr>
            <a:r>
              <a:rPr lang="en-US" sz="2800" dirty="0">
                <a:effectLst/>
              </a:rPr>
              <a:t>Yet to all who did receive him, to those who believed in his name, he gave the right to become children of God— children born not of natural descent, nor of human decision or a husband's will, but born of God.</a:t>
            </a:r>
          </a:p>
          <a:p>
            <a:pPr>
              <a:lnSpc>
                <a:spcPct val="90000"/>
              </a:lnSpc>
              <a:spcAft>
                <a:spcPts val="600"/>
              </a:spcAft>
            </a:pPr>
            <a:endParaRPr lang="en-US" sz="2800" dirty="0"/>
          </a:p>
          <a:p>
            <a:pPr>
              <a:lnSpc>
                <a:spcPct val="90000"/>
              </a:lnSpc>
              <a:spcAft>
                <a:spcPts val="600"/>
              </a:spcAft>
            </a:pPr>
            <a:r>
              <a:rPr lang="en-US" sz="2800" b="1" dirty="0">
                <a:effectLst/>
              </a:rPr>
              <a:t>John 1:12 -13 </a:t>
            </a:r>
            <a:endParaRPr lang="en-US" sz="2800" dirty="0">
              <a:effectLst/>
            </a:endParaRPr>
          </a:p>
          <a:p>
            <a:pPr>
              <a:lnSpc>
                <a:spcPct val="90000"/>
              </a:lnSpc>
              <a:spcAft>
                <a:spcPts val="600"/>
              </a:spcAft>
            </a:pPr>
            <a:endParaRPr lang="en-US" sz="2000" dirty="0">
              <a:effectLst/>
            </a:endParaRPr>
          </a:p>
        </p:txBody>
      </p:sp>
    </p:spTree>
    <p:extLst>
      <p:ext uri="{BB962C8B-B14F-4D97-AF65-F5344CB8AC3E}">
        <p14:creationId xmlns:p14="http://schemas.microsoft.com/office/powerpoint/2010/main" val="39729978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halkboard with different symbols&#10;&#10;Description automatically generated">
            <a:extLst>
              <a:ext uri="{FF2B5EF4-FFF2-40B4-BE49-F238E27FC236}">
                <a16:creationId xmlns:a16="http://schemas.microsoft.com/office/drawing/2014/main" id="{9B2BCD29-C899-6894-9938-C5569CA68B81}"/>
              </a:ext>
            </a:extLst>
          </p:cNvPr>
          <p:cNvPicPr>
            <a:picLocks noChangeAspect="1"/>
          </p:cNvPicPr>
          <p:nvPr/>
        </p:nvPicPr>
        <p:blipFill rotWithShape="1">
          <a:blip r:embed="rId2">
            <a:extLst>
              <a:ext uri="{28A0092B-C50C-407E-A947-70E740481C1C}">
                <a14:useLocalDpi xmlns:a14="http://schemas.microsoft.com/office/drawing/2010/main" val="0"/>
              </a:ext>
            </a:extLst>
          </a:blip>
          <a:srcRect t="21957" b="25041"/>
          <a:stretch/>
        </p:blipFill>
        <p:spPr>
          <a:xfrm>
            <a:off x="0" y="59139"/>
            <a:ext cx="12191999" cy="3634855"/>
          </a:xfrm>
          <a:prstGeom prst="rect">
            <a:avLst/>
          </a:prstGeom>
        </p:spPr>
      </p:pic>
      <p:graphicFrame>
        <p:nvGraphicFramePr>
          <p:cNvPr id="7" name="Table 7">
            <a:extLst>
              <a:ext uri="{FF2B5EF4-FFF2-40B4-BE49-F238E27FC236}">
                <a16:creationId xmlns:a16="http://schemas.microsoft.com/office/drawing/2014/main" id="{2A333815-AB90-DF26-10D2-03534BE6E9D5}"/>
              </a:ext>
            </a:extLst>
          </p:cNvPr>
          <p:cNvGraphicFramePr>
            <a:graphicFrameLocks noGrp="1"/>
          </p:cNvGraphicFramePr>
          <p:nvPr/>
        </p:nvGraphicFramePr>
        <p:xfrm>
          <a:off x="-1" y="3952277"/>
          <a:ext cx="12191999" cy="2560320"/>
        </p:xfrm>
        <a:graphic>
          <a:graphicData uri="http://schemas.openxmlformats.org/drawingml/2006/table">
            <a:tbl>
              <a:tblPr firstRow="1" bandRow="1">
                <a:tableStyleId>{5C22544A-7EE6-4342-B048-85BDC9FD1C3A}</a:tableStyleId>
              </a:tblPr>
              <a:tblGrid>
                <a:gridCol w="3070746">
                  <a:extLst>
                    <a:ext uri="{9D8B030D-6E8A-4147-A177-3AD203B41FA5}">
                      <a16:colId xmlns:a16="http://schemas.microsoft.com/office/drawing/2014/main" val="4181538378"/>
                    </a:ext>
                  </a:extLst>
                </a:gridCol>
                <a:gridCol w="3025253">
                  <a:extLst>
                    <a:ext uri="{9D8B030D-6E8A-4147-A177-3AD203B41FA5}">
                      <a16:colId xmlns:a16="http://schemas.microsoft.com/office/drawing/2014/main" val="1268668382"/>
                    </a:ext>
                  </a:extLst>
                </a:gridCol>
                <a:gridCol w="2890902">
                  <a:extLst>
                    <a:ext uri="{9D8B030D-6E8A-4147-A177-3AD203B41FA5}">
                      <a16:colId xmlns:a16="http://schemas.microsoft.com/office/drawing/2014/main" val="806290866"/>
                    </a:ext>
                  </a:extLst>
                </a:gridCol>
                <a:gridCol w="3205098">
                  <a:extLst>
                    <a:ext uri="{9D8B030D-6E8A-4147-A177-3AD203B41FA5}">
                      <a16:colId xmlns:a16="http://schemas.microsoft.com/office/drawing/2014/main" val="461771849"/>
                    </a:ext>
                  </a:extLst>
                </a:gridCol>
              </a:tblGrid>
              <a:tr h="370840">
                <a:tc>
                  <a:txBody>
                    <a:bodyPr/>
                    <a:lstStyle/>
                    <a:p>
                      <a:pPr marL="285750" marR="0" lvl="0" indent="-285750" algn="l" defTabSz="914400" rtl="0" eaLnBrk="1" fontAlgn="auto" latinLnBrk="0" hangingPunct="1">
                        <a:lnSpc>
                          <a:spcPct val="100000"/>
                        </a:lnSpc>
                        <a:spcBef>
                          <a:spcPts val="0"/>
                        </a:spcBef>
                        <a:spcAft>
                          <a:spcPts val="0"/>
                        </a:spcAft>
                        <a:buClrTx/>
                        <a:buSzPct val="80000"/>
                        <a:buFont typeface="Arial" panose="020B0604020202020204" pitchFamily="34" charset="0"/>
                        <a:buChar char="•"/>
                        <a:tabLst/>
                        <a:defRPr/>
                      </a:pPr>
                      <a:r>
                        <a:rPr lang="en-AU" sz="1800" b="1" kern="1200" dirty="0">
                          <a:solidFill>
                            <a:schemeClr val="lt1"/>
                          </a:solidFill>
                          <a:effectLst/>
                          <a:latin typeface="Grandview" panose="020B0502040204020203" pitchFamily="34" charset="0"/>
                          <a:ea typeface="+mn-ea"/>
                          <a:cs typeface="FrankRuehl" panose="020F0502020204030204" pitchFamily="34" charset="-79"/>
                        </a:rPr>
                        <a:t>We came into existence by the act of loving God, whom we were created to be in relationship with.</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b="1" kern="1200" dirty="0">
                        <a:solidFill>
                          <a:schemeClr val="lt1"/>
                        </a:solidFill>
                        <a:effectLst/>
                        <a:latin typeface="Grandview" panose="020B0502040204020203" pitchFamily="34" charset="0"/>
                        <a:ea typeface="+mn-ea"/>
                        <a:cs typeface="FrankRuehl" panose="020F0502020204030204" pitchFamily="34" charset="-79"/>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b="1" kern="1200" dirty="0">
                          <a:solidFill>
                            <a:schemeClr val="lt1"/>
                          </a:solidFill>
                          <a:effectLst/>
                          <a:latin typeface="Grandview" panose="020B0502040204020203" pitchFamily="34" charset="0"/>
                          <a:ea typeface="+mn-ea"/>
                          <a:cs typeface="FrankRuehl" panose="020F0502020204030204" pitchFamily="34" charset="-79"/>
                        </a:rPr>
                        <a:t>God continues to sustain all creation.</a:t>
                      </a:r>
                    </a:p>
                  </a:txBody>
                  <a:tcPr>
                    <a:solidFill>
                      <a:schemeClr val="tx2">
                        <a:lumMod val="50000"/>
                      </a:schemeClr>
                    </a:solidFill>
                  </a:tcPr>
                </a:tc>
                <a:tc>
                  <a:txBody>
                    <a:bodyPr/>
                    <a:lstStyle/>
                    <a:p>
                      <a:pPr marL="285750" lvl="0" indent="-285750">
                        <a:buFont typeface="Arial" panose="020B0604020202020204" pitchFamily="34" charset="0"/>
                        <a:buChar char="•"/>
                      </a:pPr>
                      <a:r>
                        <a:rPr lang="en-AU" sz="1800" b="1" kern="1200" dirty="0">
                          <a:solidFill>
                            <a:schemeClr val="lt1"/>
                          </a:solidFill>
                          <a:effectLst/>
                          <a:latin typeface="Grandview" panose="020B0502040204020203" pitchFamily="34" charset="0"/>
                          <a:ea typeface="+mn-ea"/>
                          <a:cs typeface="FrankRuehl" panose="020F0502020204030204" pitchFamily="34" charset="-79"/>
                        </a:rPr>
                        <a:t>Satan aims to discredit God and to destroy His image in creation.</a:t>
                      </a:r>
                    </a:p>
                    <a:p>
                      <a:pPr marL="0" lvl="0" indent="0">
                        <a:buFont typeface="Arial" panose="020B0604020202020204" pitchFamily="34" charset="0"/>
                        <a:buNone/>
                      </a:pPr>
                      <a:endParaRPr lang="en-AU" sz="1800" b="1" kern="1200" dirty="0">
                        <a:solidFill>
                          <a:schemeClr val="lt1"/>
                        </a:solidFill>
                        <a:effectLst/>
                        <a:latin typeface="Grandview" panose="020B0502040204020203" pitchFamily="34" charset="0"/>
                        <a:ea typeface="+mn-ea"/>
                        <a:cs typeface="FrankRuehl" panose="020F0502020204030204" pitchFamily="34" charset="-79"/>
                      </a:endParaRPr>
                    </a:p>
                    <a:p>
                      <a:pPr marL="285750" indent="-285750">
                        <a:buFont typeface="Arial" panose="020B0604020202020204" pitchFamily="34" charset="0"/>
                        <a:buChar char="•"/>
                      </a:pPr>
                      <a:r>
                        <a:rPr lang="en-AU" sz="1800" b="1" kern="1200" dirty="0">
                          <a:solidFill>
                            <a:schemeClr val="lt1"/>
                          </a:solidFill>
                          <a:effectLst/>
                          <a:latin typeface="Grandview" panose="020B0502040204020203" pitchFamily="34" charset="0"/>
                          <a:ea typeface="+mn-ea"/>
                          <a:cs typeface="FrankRuehl" panose="020F0502020204030204" pitchFamily="34" charset="-79"/>
                        </a:rPr>
                        <a:t>The entrance of sin has changed our nature, ideals &amp; values.</a:t>
                      </a:r>
                      <a:endParaRPr lang="en-AU" dirty="0">
                        <a:latin typeface="Grandview" panose="020B0502040204020203" pitchFamily="34" charset="0"/>
                        <a:cs typeface="FrankRuehl" panose="020F0502020204030204" pitchFamily="34" charset="-79"/>
                      </a:endParaRPr>
                    </a:p>
                  </a:txBody>
                  <a:tcPr>
                    <a:solidFill>
                      <a:schemeClr val="tx2">
                        <a:lumMod val="75000"/>
                      </a:schemeClr>
                    </a:solidFill>
                  </a:tcPr>
                </a:tc>
                <a:tc>
                  <a:txBody>
                    <a:bodyPr/>
                    <a:lstStyle/>
                    <a:p>
                      <a:pPr marL="285750" lvl="0" indent="-285750">
                        <a:buFont typeface="Arial" panose="020B0604020202020204" pitchFamily="34" charset="0"/>
                        <a:buChar char="•"/>
                      </a:pPr>
                      <a:r>
                        <a:rPr lang="en-AU" sz="1800" b="1" kern="1200" dirty="0">
                          <a:solidFill>
                            <a:schemeClr val="lt1"/>
                          </a:solidFill>
                          <a:effectLst/>
                          <a:latin typeface="Grandview" panose="020B0502040204020203" pitchFamily="34" charset="0"/>
                          <a:ea typeface="+mn-ea"/>
                          <a:cs typeface="FrankRuehl" panose="020F0502020204030204" pitchFamily="34" charset="-79"/>
                        </a:rPr>
                        <a:t>God takes the initiative to reveal himself,  offering mercy &amp; grace.</a:t>
                      </a:r>
                    </a:p>
                    <a:p>
                      <a:pPr lvl="0"/>
                      <a:endParaRPr lang="en-AU" sz="1800" b="1" kern="1200" dirty="0">
                        <a:solidFill>
                          <a:schemeClr val="lt1"/>
                        </a:solidFill>
                        <a:effectLst/>
                        <a:latin typeface="Grandview" panose="020B0502040204020203" pitchFamily="34" charset="0"/>
                        <a:ea typeface="+mn-ea"/>
                        <a:cs typeface="FrankRuehl" panose="020F0502020204030204" pitchFamily="34" charset="-79"/>
                      </a:endParaRPr>
                    </a:p>
                    <a:p>
                      <a:pPr marL="285750" lvl="0" indent="-285750">
                        <a:buFont typeface="Arial" panose="020B0604020202020204" pitchFamily="34" charset="0"/>
                        <a:buChar char="•"/>
                      </a:pPr>
                      <a:r>
                        <a:rPr lang="en-AU" sz="1800" b="1" kern="1200" dirty="0">
                          <a:solidFill>
                            <a:schemeClr val="lt1"/>
                          </a:solidFill>
                          <a:effectLst/>
                          <a:latin typeface="Grandview" panose="020B0502040204020203" pitchFamily="34" charset="0"/>
                          <a:ea typeface="+mn-ea"/>
                          <a:cs typeface="FrankRuehl" panose="020F0502020204030204" pitchFamily="34" charset="-79"/>
                        </a:rPr>
                        <a:t>Divine power is given to restore the imagine of God in mankind.</a:t>
                      </a:r>
                    </a:p>
                    <a:p>
                      <a:endParaRPr lang="en-AU" dirty="0">
                        <a:latin typeface="Grandview" panose="020B0502040204020203" pitchFamily="34" charset="0"/>
                        <a:cs typeface="FrankRuehl" panose="020F0502020204030204" pitchFamily="34" charset="-79"/>
                      </a:endParaRPr>
                    </a:p>
                  </a:txBody>
                  <a:tcPr>
                    <a:solidFill>
                      <a:schemeClr val="tx2">
                        <a:lumMod val="50000"/>
                      </a:schemeClr>
                    </a:solidFill>
                  </a:tcPr>
                </a:tc>
                <a:tc>
                  <a:txBody>
                    <a:bodyPr/>
                    <a:lstStyle/>
                    <a:p>
                      <a:pPr marL="285750" indent="-285750">
                        <a:buFont typeface="Arial" panose="020B0604020202020204" pitchFamily="34" charset="0"/>
                        <a:buChar char="•"/>
                      </a:pPr>
                      <a:r>
                        <a:rPr lang="en-AU" sz="1800" b="1" kern="1200" dirty="0">
                          <a:solidFill>
                            <a:schemeClr val="lt1"/>
                          </a:solidFill>
                          <a:effectLst/>
                          <a:latin typeface="Grandview" panose="020B0502040204020203" pitchFamily="34" charset="0"/>
                          <a:ea typeface="+mn-ea"/>
                          <a:cs typeface="FrankRuehl" panose="020F0502020204030204" pitchFamily="34" charset="-79"/>
                        </a:rPr>
                        <a:t>Christ will return to make all things new.</a:t>
                      </a:r>
                    </a:p>
                    <a:p>
                      <a:pPr marL="285750" indent="-285750">
                        <a:buFont typeface="Arial" panose="020B0604020202020204" pitchFamily="34" charset="0"/>
                        <a:buChar char="•"/>
                      </a:pPr>
                      <a:endParaRPr lang="en-AU" sz="1800" b="1" kern="1200" dirty="0">
                        <a:solidFill>
                          <a:schemeClr val="lt1"/>
                        </a:solidFill>
                        <a:effectLst/>
                        <a:latin typeface="Grandview" panose="020B0502040204020203" pitchFamily="34" charset="0"/>
                        <a:ea typeface="+mn-ea"/>
                        <a:cs typeface="FrankRuehl" panose="020F0502020204030204" pitchFamily="34" charset="-79"/>
                      </a:endParaRPr>
                    </a:p>
                    <a:p>
                      <a:pPr marL="285750" indent="-285750">
                        <a:buFont typeface="Arial" panose="020B0604020202020204" pitchFamily="34" charset="0"/>
                        <a:buChar char="•"/>
                      </a:pPr>
                      <a:r>
                        <a:rPr lang="en-AU" sz="1800" b="1" kern="1200" dirty="0">
                          <a:solidFill>
                            <a:schemeClr val="lt1"/>
                          </a:solidFill>
                          <a:effectLst/>
                          <a:latin typeface="Grandview" panose="020B0502040204020203" pitchFamily="34" charset="0"/>
                          <a:ea typeface="+mn-ea"/>
                          <a:cs typeface="FrankRuehl" panose="020F0502020204030204" pitchFamily="34" charset="-79"/>
                        </a:rPr>
                        <a:t>Sin will never again be present in the universe.</a:t>
                      </a:r>
                      <a:endParaRPr lang="en-AU" dirty="0">
                        <a:latin typeface="Grandview" panose="020B0502040204020203" pitchFamily="34" charset="0"/>
                        <a:cs typeface="FrankRuehl" panose="020F0502020204030204" pitchFamily="34" charset="-79"/>
                      </a:endParaRPr>
                    </a:p>
                  </a:txBody>
                  <a:tcPr>
                    <a:solidFill>
                      <a:schemeClr val="tx2">
                        <a:lumMod val="75000"/>
                      </a:schemeClr>
                    </a:solidFill>
                  </a:tcPr>
                </a:tc>
                <a:extLst>
                  <a:ext uri="{0D108BD9-81ED-4DB2-BD59-A6C34878D82A}">
                    <a16:rowId xmlns:a16="http://schemas.microsoft.com/office/drawing/2014/main" val="731894124"/>
                  </a:ext>
                </a:extLst>
              </a:tr>
            </a:tbl>
          </a:graphicData>
        </a:graphic>
      </p:graphicFrame>
    </p:spTree>
    <p:extLst>
      <p:ext uri="{BB962C8B-B14F-4D97-AF65-F5344CB8AC3E}">
        <p14:creationId xmlns:p14="http://schemas.microsoft.com/office/powerpoint/2010/main" val="3655565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www.vincentchow.net/images/extreme-makeovers.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AU"/>
          </a:p>
        </p:txBody>
      </p:sp>
      <p:pic>
        <p:nvPicPr>
          <p:cNvPr id="1028" name="Picture 4" descr="http://www.vincentchow.net/images/extreme-makeover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9536" y="332659"/>
            <a:ext cx="4381500" cy="3295651"/>
          </a:xfrm>
          <a:prstGeom prst="rect">
            <a:avLst/>
          </a:prstGeom>
          <a:noFill/>
        </p:spPr>
      </p:pic>
      <p:pic>
        <p:nvPicPr>
          <p:cNvPr id="1030" name="Picture 6" descr="http://www.vincentchow.net/images/extreme-makeov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9976" y="3140968"/>
            <a:ext cx="4381500" cy="3286126"/>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a person's face&#10;&#10;Description automatically generated">
            <a:extLst>
              <a:ext uri="{FF2B5EF4-FFF2-40B4-BE49-F238E27FC236}">
                <a16:creationId xmlns:a16="http://schemas.microsoft.com/office/drawing/2014/main" id="{B2D155D1-3C70-01E8-D79C-FBF32D3A8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4036215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face made out of cubes&#10;&#10;Description automatically generated">
            <a:extLst>
              <a:ext uri="{FF2B5EF4-FFF2-40B4-BE49-F238E27FC236}">
                <a16:creationId xmlns:a16="http://schemas.microsoft.com/office/drawing/2014/main" id="{B75F3CCC-7AE8-AAF1-CBEB-0F808E6F0DAF}"/>
              </a:ext>
            </a:extLst>
          </p:cNvPr>
          <p:cNvPicPr>
            <a:picLocks noChangeAspect="1"/>
          </p:cNvPicPr>
          <p:nvPr/>
        </p:nvPicPr>
        <p:blipFill rotWithShape="1">
          <a:blip r:embed="rId2">
            <a:extLst>
              <a:ext uri="{28A0092B-C50C-407E-A947-70E740481C1C}">
                <a14:useLocalDpi xmlns:a14="http://schemas.microsoft.com/office/drawing/2010/main" val="0"/>
              </a:ext>
            </a:extLst>
          </a:blip>
          <a:srcRect l="5866" t="4994" r="19079" b="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E6860CF7-3143-DA2C-AC47-3469B231A561}"/>
              </a:ext>
            </a:extLst>
          </p:cNvPr>
          <p:cNvSpPr txBox="1"/>
          <p:nvPr/>
        </p:nvSpPr>
        <p:spPr>
          <a:xfrm>
            <a:off x="477981"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a:solidFill>
                  <a:schemeClr val="bg1"/>
                </a:solidFill>
                <a:latin typeface="+mj-lt"/>
                <a:ea typeface="+mj-ea"/>
                <a:cs typeface="+mj-cs"/>
              </a:rPr>
              <a:t>The Power of Identity</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514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mparison of a person with a phone&#10;&#10;Description automatically generated">
            <a:extLst>
              <a:ext uri="{FF2B5EF4-FFF2-40B4-BE49-F238E27FC236}">
                <a16:creationId xmlns:a16="http://schemas.microsoft.com/office/drawing/2014/main" id="{5EA1B73C-CD3F-CD5D-B0ED-FC2E83F29F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7830" y="700196"/>
            <a:ext cx="8180569" cy="5457608"/>
          </a:xfrm>
          <a:prstGeom prst="rect">
            <a:avLst/>
          </a:prstGeom>
        </p:spPr>
      </p:pic>
    </p:spTree>
    <p:extLst>
      <p:ext uri="{BB962C8B-B14F-4D97-AF65-F5344CB8AC3E}">
        <p14:creationId xmlns:p14="http://schemas.microsoft.com/office/powerpoint/2010/main" val="3791526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ith a face swap&#10;&#10;Description automatically generated">
            <a:extLst>
              <a:ext uri="{FF2B5EF4-FFF2-40B4-BE49-F238E27FC236}">
                <a16:creationId xmlns:a16="http://schemas.microsoft.com/office/drawing/2014/main" id="{AAE67951-6BAC-7827-F638-5F685680CA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0" y="514350"/>
            <a:ext cx="6667500" cy="5829300"/>
          </a:xfrm>
          <a:prstGeom prst="rect">
            <a:avLst/>
          </a:prstGeom>
        </p:spPr>
      </p:pic>
    </p:spTree>
    <p:extLst>
      <p:ext uri="{BB962C8B-B14F-4D97-AF65-F5344CB8AC3E}">
        <p14:creationId xmlns:p14="http://schemas.microsoft.com/office/powerpoint/2010/main" val="2302420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F93963-597A-594B-A2AF-6E6AAFD32A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6679" y="663091"/>
            <a:ext cx="5484795" cy="5458718"/>
          </a:xfrm>
          <a:prstGeom prst="rect">
            <a:avLst/>
          </a:prstGeom>
        </p:spPr>
      </p:pic>
    </p:spTree>
    <p:extLst>
      <p:ext uri="{BB962C8B-B14F-4D97-AF65-F5344CB8AC3E}">
        <p14:creationId xmlns:p14="http://schemas.microsoft.com/office/powerpoint/2010/main" val="20374072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600" kern="1200">
                <a:solidFill>
                  <a:srgbClr val="FFFFFF"/>
                </a:solidFill>
                <a:latin typeface="+mj-lt"/>
                <a:ea typeface="+mj-ea"/>
                <a:cs typeface="+mj-cs"/>
              </a:rPr>
              <a:t>1.  The Bandwagon Approach</a:t>
            </a:r>
          </a:p>
        </p:txBody>
      </p:sp>
      <p:pic>
        <p:nvPicPr>
          <p:cNvPr id="4" name="Picture 3" descr="A large red and yellow sign&#10;&#10;Description automatically generated">
            <a:extLst>
              <a:ext uri="{FF2B5EF4-FFF2-40B4-BE49-F238E27FC236}">
                <a16:creationId xmlns:a16="http://schemas.microsoft.com/office/drawing/2014/main" id="{3A5040A0-3039-E03B-CFA2-92D500429021}"/>
              </a:ext>
            </a:extLst>
          </p:cNvPr>
          <p:cNvPicPr>
            <a:picLocks noChangeAspect="1"/>
          </p:cNvPicPr>
          <p:nvPr/>
        </p:nvPicPr>
        <p:blipFill rotWithShape="1">
          <a:blip r:embed="rId2">
            <a:extLst>
              <a:ext uri="{28A0092B-C50C-407E-A947-70E740481C1C}">
                <a14:useLocalDpi xmlns:a14="http://schemas.microsoft.com/office/drawing/2010/main" val="0"/>
              </a:ext>
            </a:extLst>
          </a:blip>
          <a:stretch/>
        </p:blipFill>
        <p:spPr>
          <a:xfrm>
            <a:off x="5383296" y="643466"/>
            <a:ext cx="5568739" cy="5568739"/>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oster of a group of people marching&#10;&#10;Description automatically generated">
            <a:extLst>
              <a:ext uri="{FF2B5EF4-FFF2-40B4-BE49-F238E27FC236}">
                <a16:creationId xmlns:a16="http://schemas.microsoft.com/office/drawing/2014/main" id="{4031A147-2FFA-7E08-E6F7-119105D7D0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7365" y="887543"/>
            <a:ext cx="7258050" cy="4838700"/>
          </a:xfrm>
          <a:prstGeom prst="rect">
            <a:avLst/>
          </a:prstGeom>
        </p:spPr>
      </p:pic>
    </p:spTree>
    <p:extLst>
      <p:ext uri="{BB962C8B-B14F-4D97-AF65-F5344CB8AC3E}">
        <p14:creationId xmlns:p14="http://schemas.microsoft.com/office/powerpoint/2010/main" val="14742238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600" kern="1200">
                <a:solidFill>
                  <a:srgbClr val="FFFFFF"/>
                </a:solidFill>
                <a:latin typeface="+mj-lt"/>
                <a:ea typeface="+mj-ea"/>
                <a:cs typeface="+mj-cs"/>
              </a:rPr>
              <a:t>2.  Demonising the Enemy</a:t>
            </a:r>
          </a:p>
        </p:txBody>
      </p:sp>
      <p:pic>
        <p:nvPicPr>
          <p:cNvPr id="4" name="Picture 3" descr="A poster with a skull wearing a hat and fist&#10;&#10;Description automatically generated">
            <a:extLst>
              <a:ext uri="{FF2B5EF4-FFF2-40B4-BE49-F238E27FC236}">
                <a16:creationId xmlns:a16="http://schemas.microsoft.com/office/drawing/2014/main" id="{7CBF61B3-1C8E-F92F-CD00-FBBC912360B9}"/>
              </a:ext>
            </a:extLst>
          </p:cNvPr>
          <p:cNvPicPr>
            <a:picLocks noChangeAspect="1"/>
          </p:cNvPicPr>
          <p:nvPr/>
        </p:nvPicPr>
        <p:blipFill rotWithShape="1">
          <a:blip r:embed="rId2">
            <a:extLst>
              <a:ext uri="{28A0092B-C50C-407E-A947-70E740481C1C}">
                <a14:useLocalDpi xmlns:a14="http://schemas.microsoft.com/office/drawing/2010/main" val="0"/>
              </a:ext>
            </a:extLst>
          </a:blip>
          <a:srcRect t="14518" r="-1" b="2959"/>
          <a:stretch/>
        </p:blipFill>
        <p:spPr>
          <a:xfrm>
            <a:off x="5746760" y="643466"/>
            <a:ext cx="4841812" cy="5568739"/>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63"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600" kern="1200">
                <a:solidFill>
                  <a:srgbClr val="FFFFFF"/>
                </a:solidFill>
                <a:latin typeface="+mj-lt"/>
                <a:ea typeface="+mj-ea"/>
                <a:cs typeface="+mj-cs"/>
              </a:rPr>
              <a:t>3.  Creating Fear</a:t>
            </a:r>
          </a:p>
        </p:txBody>
      </p:sp>
      <p:pic>
        <p:nvPicPr>
          <p:cNvPr id="96258" name="Picture 2" descr="http://upload.wikimedia.org/wikipedia/commons/thumb/d/d2/AntiJapanesePropagandaTakeDayOff.gif/220px-AntiJapanesePropagandaTakeDayOff.gif"/>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069853" y="643466"/>
            <a:ext cx="4195625" cy="5568739"/>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600" kern="1200">
                <a:solidFill>
                  <a:srgbClr val="FFFFFF"/>
                </a:solidFill>
                <a:latin typeface="+mj-lt"/>
                <a:ea typeface="+mj-ea"/>
                <a:cs typeface="+mj-cs"/>
              </a:rPr>
              <a:t>4.  Role Theory</a:t>
            </a:r>
          </a:p>
        </p:txBody>
      </p:sp>
      <p:pic>
        <p:nvPicPr>
          <p:cNvPr id="95234" name="Picture 2" descr="http://blindflaneur.com/wp-content/uploads/2008/10/marlboro_man.jpg"/>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777316" y="1274964"/>
            <a:ext cx="6780700" cy="4305742"/>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600" kern="1200">
                <a:solidFill>
                  <a:srgbClr val="FFFFFF"/>
                </a:solidFill>
                <a:latin typeface="+mj-lt"/>
                <a:ea typeface="+mj-ea"/>
                <a:cs typeface="+mj-cs"/>
              </a:rPr>
              <a:t>5.  The Illusion of Control</a:t>
            </a:r>
          </a:p>
        </p:txBody>
      </p:sp>
      <p:pic>
        <p:nvPicPr>
          <p:cNvPr id="94210" name="Picture 2" descr="Your freedom has been a lie. We are here to help."/>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777316" y="885073"/>
            <a:ext cx="6780700" cy="5085525"/>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9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600" kern="1200">
                <a:solidFill>
                  <a:srgbClr val="FFFFFF"/>
                </a:solidFill>
                <a:latin typeface="+mj-lt"/>
                <a:ea typeface="+mj-ea"/>
                <a:cs typeface="+mj-cs"/>
              </a:rPr>
              <a:t>6.  Operant Conditioning</a:t>
            </a:r>
          </a:p>
        </p:txBody>
      </p:sp>
      <p:pic>
        <p:nvPicPr>
          <p:cNvPr id="93186" name="Picture 2" descr="http://www.visualart.net.au/image/cache/data/-Products/giclee%20prints/coca-cola--white-on-black-500x500.jpg"/>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383296" y="643466"/>
            <a:ext cx="5568739" cy="5568739"/>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posing for a photo with dogs&#10;&#10;Description automatically generated">
            <a:extLst>
              <a:ext uri="{FF2B5EF4-FFF2-40B4-BE49-F238E27FC236}">
                <a16:creationId xmlns:a16="http://schemas.microsoft.com/office/drawing/2014/main" id="{CEEA56E1-C823-4738-59E9-EFF0B5162427}"/>
              </a:ext>
            </a:extLst>
          </p:cNvPr>
          <p:cNvPicPr>
            <a:picLocks noChangeAspect="1"/>
          </p:cNvPicPr>
          <p:nvPr/>
        </p:nvPicPr>
        <p:blipFill rotWithShape="1">
          <a:blip r:embed="rId2">
            <a:extLst>
              <a:ext uri="{28A0092B-C50C-407E-A947-70E740481C1C}">
                <a14:useLocalDpi xmlns:a14="http://schemas.microsoft.com/office/drawing/2010/main" val="0"/>
              </a:ext>
            </a:extLst>
          </a:blip>
          <a:srcRect b="25014"/>
          <a:stretch/>
        </p:blipFill>
        <p:spPr>
          <a:xfrm>
            <a:off x="20" y="1282"/>
            <a:ext cx="12191980" cy="6856718"/>
          </a:xfrm>
          <a:prstGeom prst="rect">
            <a:avLst/>
          </a:prstGeom>
        </p:spPr>
      </p:pic>
    </p:spTree>
    <p:extLst>
      <p:ext uri="{BB962C8B-B14F-4D97-AF65-F5344CB8AC3E}">
        <p14:creationId xmlns:p14="http://schemas.microsoft.com/office/powerpoint/2010/main" val="552394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167" name="Rectangle 92166">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30936" y="639520"/>
            <a:ext cx="3429000" cy="171907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800" kern="1200">
                <a:solidFill>
                  <a:schemeClr val="tx1"/>
                </a:solidFill>
                <a:latin typeface="+mj-lt"/>
                <a:ea typeface="+mj-ea"/>
                <a:cs typeface="+mj-cs"/>
              </a:rPr>
              <a:t>7.  Quotes out of Context &amp; Selective Truth</a:t>
            </a:r>
          </a:p>
        </p:txBody>
      </p:sp>
      <p:sp>
        <p:nvSpPr>
          <p:cNvPr id="92169"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30936" y="2807208"/>
            <a:ext cx="3429000" cy="3410712"/>
          </a:xfrm>
          <a:prstGeom prst="rect">
            <a:avLst/>
          </a:prstGeom>
        </p:spPr>
        <p:txBody>
          <a:bodyPr vert="horz" lIns="91440" tIns="45720" rIns="91440" bIns="45720" rtlCol="0" anchor="t">
            <a:normAutofit/>
          </a:bodyPr>
          <a:lstStyle/>
          <a:p>
            <a:pPr>
              <a:lnSpc>
                <a:spcPct val="90000"/>
              </a:lnSpc>
              <a:spcAft>
                <a:spcPts val="600"/>
              </a:spcAft>
            </a:pPr>
            <a:r>
              <a:rPr lang="en-US" sz="2000" dirty="0"/>
              <a:t>"</a:t>
            </a:r>
            <a:r>
              <a:rPr lang="en-US" sz="2000" i="1" dirty="0"/>
              <a:t>The art of propaganda is not telling lies, but rather selecting the truth you require and giving it mixed up with some truths the audience wants to hear</a:t>
            </a:r>
            <a:r>
              <a:rPr lang="en-US" sz="2000" dirty="0"/>
              <a:t>.” </a:t>
            </a:r>
          </a:p>
          <a:p>
            <a:pPr indent="-228600">
              <a:lnSpc>
                <a:spcPct val="90000"/>
              </a:lnSpc>
              <a:spcAft>
                <a:spcPts val="600"/>
              </a:spcAft>
              <a:buFont typeface="Arial" panose="020B0604020202020204" pitchFamily="34" charset="0"/>
              <a:buChar char="•"/>
            </a:pPr>
            <a:endParaRPr lang="en-US" sz="2000" dirty="0"/>
          </a:p>
          <a:p>
            <a:pPr>
              <a:lnSpc>
                <a:spcPct val="90000"/>
              </a:lnSpc>
              <a:spcAft>
                <a:spcPts val="600"/>
              </a:spcAft>
            </a:pPr>
            <a:r>
              <a:rPr lang="en-US" sz="2000" i="1" dirty="0"/>
              <a:t>(</a:t>
            </a:r>
            <a:r>
              <a:rPr lang="en-US" sz="2000" b="1" dirty="0"/>
              <a:t>Dick Crossman:  </a:t>
            </a:r>
            <a:r>
              <a:rPr lang="en-US" sz="2000" i="1" dirty="0"/>
              <a:t>British head of psychological warfare in WWII)</a:t>
            </a:r>
            <a:br>
              <a:rPr lang="en-US" sz="2000" i="1" dirty="0"/>
            </a:br>
            <a:endParaRPr lang="en-US" sz="2000" i="1" dirty="0"/>
          </a:p>
        </p:txBody>
      </p:sp>
      <p:pic>
        <p:nvPicPr>
          <p:cNvPr id="92162" name="Picture 2" descr="http://4.bp.blogspot.com/_FXYwNaMjq9w/TUiU9PIes_I/AAAAAAAAAAM/fEkTV1kb6tg/s320/soap.jpg"/>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654296" y="721447"/>
            <a:ext cx="6903720" cy="5415105"/>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rown of thorns on a wooden surface&#10;&#10;Description automatically generated">
            <a:extLst>
              <a:ext uri="{FF2B5EF4-FFF2-40B4-BE49-F238E27FC236}">
                <a16:creationId xmlns:a16="http://schemas.microsoft.com/office/drawing/2014/main" id="{C77038FC-664E-74DD-9A94-C013F92E80D5}"/>
              </a:ext>
            </a:extLst>
          </p:cNvPr>
          <p:cNvPicPr>
            <a:picLocks noChangeAspect="1"/>
          </p:cNvPicPr>
          <p:nvPr/>
        </p:nvPicPr>
        <p:blipFill rotWithShape="1">
          <a:blip r:embed="rId2">
            <a:extLst>
              <a:ext uri="{28A0092B-C50C-407E-A947-70E740481C1C}">
                <a14:useLocalDpi xmlns:a14="http://schemas.microsoft.com/office/drawing/2010/main" val="0"/>
              </a:ext>
            </a:extLst>
          </a:blip>
          <a:srcRect t="19832" r="2" b="2"/>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TextBox 2">
            <a:extLst>
              <a:ext uri="{FF2B5EF4-FFF2-40B4-BE49-F238E27FC236}">
                <a16:creationId xmlns:a16="http://schemas.microsoft.com/office/drawing/2014/main" id="{E1044BF6-1472-CDE4-4691-BAF19B5E5047}"/>
              </a:ext>
            </a:extLst>
          </p:cNvPr>
          <p:cNvSpPr txBox="1"/>
          <p:nvPr/>
        </p:nvSpPr>
        <p:spPr>
          <a:xfrm>
            <a:off x="6732755" y="865647"/>
            <a:ext cx="4840010" cy="3843666"/>
          </a:xfrm>
          <a:prstGeom prst="rect">
            <a:avLst/>
          </a:prstGeom>
        </p:spPr>
        <p:txBody>
          <a:bodyPr vert="horz" lIns="91440" tIns="45720" rIns="91440" bIns="45720" rtlCol="0">
            <a:normAutofit/>
          </a:bodyPr>
          <a:lstStyle/>
          <a:p>
            <a:pPr>
              <a:lnSpc>
                <a:spcPct val="90000"/>
              </a:lnSpc>
              <a:spcAft>
                <a:spcPts val="600"/>
              </a:spcAft>
            </a:pPr>
            <a:r>
              <a:rPr lang="en-US" sz="3600" dirty="0"/>
              <a:t>This is love: not that we loved God, but that he loved us and sent his Son as an atoning sacrifice for our sins.</a:t>
            </a:r>
          </a:p>
          <a:p>
            <a:pPr indent="-228600">
              <a:lnSpc>
                <a:spcPct val="90000"/>
              </a:lnSpc>
              <a:spcAft>
                <a:spcPts val="600"/>
              </a:spcAft>
              <a:buFont typeface="Arial" panose="020B0604020202020204" pitchFamily="34" charset="0"/>
              <a:buChar char="•"/>
            </a:pPr>
            <a:endParaRPr lang="en-US" sz="3600" dirty="0"/>
          </a:p>
          <a:p>
            <a:pPr>
              <a:lnSpc>
                <a:spcPct val="90000"/>
              </a:lnSpc>
              <a:spcAft>
                <a:spcPts val="600"/>
              </a:spcAft>
            </a:pPr>
            <a:r>
              <a:rPr lang="en-US" sz="3600" dirty="0"/>
              <a:t>1 John 4:10</a:t>
            </a:r>
          </a:p>
        </p:txBody>
      </p:sp>
    </p:spTree>
    <p:extLst>
      <p:ext uri="{BB962C8B-B14F-4D97-AF65-F5344CB8AC3E}">
        <p14:creationId xmlns:p14="http://schemas.microsoft.com/office/powerpoint/2010/main" val="241476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halkboard with different symbols&#10;&#10;Description automatically generated">
            <a:extLst>
              <a:ext uri="{FF2B5EF4-FFF2-40B4-BE49-F238E27FC236}">
                <a16:creationId xmlns:a16="http://schemas.microsoft.com/office/drawing/2014/main" id="{9B2BCD29-C899-6894-9938-C5569CA68B81}"/>
              </a:ext>
            </a:extLst>
          </p:cNvPr>
          <p:cNvPicPr>
            <a:picLocks noChangeAspect="1"/>
          </p:cNvPicPr>
          <p:nvPr/>
        </p:nvPicPr>
        <p:blipFill rotWithShape="1">
          <a:blip r:embed="rId2">
            <a:extLst>
              <a:ext uri="{28A0092B-C50C-407E-A947-70E740481C1C}">
                <a14:useLocalDpi xmlns:a14="http://schemas.microsoft.com/office/drawing/2010/main" val="0"/>
              </a:ext>
            </a:extLst>
          </a:blip>
          <a:srcRect t="21957" b="25041"/>
          <a:stretch/>
        </p:blipFill>
        <p:spPr>
          <a:xfrm>
            <a:off x="0" y="59139"/>
            <a:ext cx="12191999" cy="3634855"/>
          </a:xfrm>
          <a:prstGeom prst="rect">
            <a:avLst/>
          </a:prstGeom>
        </p:spPr>
      </p:pic>
      <p:graphicFrame>
        <p:nvGraphicFramePr>
          <p:cNvPr id="7" name="Table 7">
            <a:extLst>
              <a:ext uri="{FF2B5EF4-FFF2-40B4-BE49-F238E27FC236}">
                <a16:creationId xmlns:a16="http://schemas.microsoft.com/office/drawing/2014/main" id="{2A333815-AB90-DF26-10D2-03534BE6E9D5}"/>
              </a:ext>
            </a:extLst>
          </p:cNvPr>
          <p:cNvGraphicFramePr>
            <a:graphicFrameLocks noGrp="1"/>
          </p:cNvGraphicFramePr>
          <p:nvPr/>
        </p:nvGraphicFramePr>
        <p:xfrm>
          <a:off x="-1" y="3952277"/>
          <a:ext cx="12191999" cy="2560320"/>
        </p:xfrm>
        <a:graphic>
          <a:graphicData uri="http://schemas.openxmlformats.org/drawingml/2006/table">
            <a:tbl>
              <a:tblPr firstRow="1" bandRow="1">
                <a:tableStyleId>{5C22544A-7EE6-4342-B048-85BDC9FD1C3A}</a:tableStyleId>
              </a:tblPr>
              <a:tblGrid>
                <a:gridCol w="3070746">
                  <a:extLst>
                    <a:ext uri="{9D8B030D-6E8A-4147-A177-3AD203B41FA5}">
                      <a16:colId xmlns:a16="http://schemas.microsoft.com/office/drawing/2014/main" val="4181538378"/>
                    </a:ext>
                  </a:extLst>
                </a:gridCol>
                <a:gridCol w="3025253">
                  <a:extLst>
                    <a:ext uri="{9D8B030D-6E8A-4147-A177-3AD203B41FA5}">
                      <a16:colId xmlns:a16="http://schemas.microsoft.com/office/drawing/2014/main" val="1268668382"/>
                    </a:ext>
                  </a:extLst>
                </a:gridCol>
                <a:gridCol w="2890902">
                  <a:extLst>
                    <a:ext uri="{9D8B030D-6E8A-4147-A177-3AD203B41FA5}">
                      <a16:colId xmlns:a16="http://schemas.microsoft.com/office/drawing/2014/main" val="806290866"/>
                    </a:ext>
                  </a:extLst>
                </a:gridCol>
                <a:gridCol w="3205098">
                  <a:extLst>
                    <a:ext uri="{9D8B030D-6E8A-4147-A177-3AD203B41FA5}">
                      <a16:colId xmlns:a16="http://schemas.microsoft.com/office/drawing/2014/main" val="461771849"/>
                    </a:ext>
                  </a:extLst>
                </a:gridCol>
              </a:tblGrid>
              <a:tr h="370840">
                <a:tc>
                  <a:txBody>
                    <a:bodyPr/>
                    <a:lstStyle/>
                    <a:p>
                      <a:pPr marL="285750" marR="0" lvl="0" indent="-285750" algn="l" defTabSz="914400" rtl="0" eaLnBrk="1" fontAlgn="auto" latinLnBrk="0" hangingPunct="1">
                        <a:lnSpc>
                          <a:spcPct val="100000"/>
                        </a:lnSpc>
                        <a:spcBef>
                          <a:spcPts val="0"/>
                        </a:spcBef>
                        <a:spcAft>
                          <a:spcPts val="0"/>
                        </a:spcAft>
                        <a:buClrTx/>
                        <a:buSzPct val="80000"/>
                        <a:buFont typeface="Arial" panose="020B0604020202020204" pitchFamily="34" charset="0"/>
                        <a:buChar char="•"/>
                        <a:tabLst/>
                        <a:defRPr/>
                      </a:pPr>
                      <a:r>
                        <a:rPr lang="en-AU" sz="1800" b="1" kern="1200" dirty="0">
                          <a:solidFill>
                            <a:schemeClr val="lt1"/>
                          </a:solidFill>
                          <a:effectLst/>
                          <a:latin typeface="Grandview" panose="020B0502040204020203" pitchFamily="34" charset="0"/>
                          <a:ea typeface="+mn-ea"/>
                          <a:cs typeface="FrankRuehl" panose="020F0502020204030204" pitchFamily="34" charset="-79"/>
                        </a:rPr>
                        <a:t>We came into existence by the act of loving God, whom we were created to be in relationship with.</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b="1" kern="1200" dirty="0">
                        <a:solidFill>
                          <a:schemeClr val="lt1"/>
                        </a:solidFill>
                        <a:effectLst/>
                        <a:latin typeface="Grandview" panose="020B0502040204020203" pitchFamily="34" charset="0"/>
                        <a:ea typeface="+mn-ea"/>
                        <a:cs typeface="FrankRuehl" panose="020F0502020204030204" pitchFamily="34" charset="-79"/>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b="1" kern="1200" dirty="0">
                          <a:solidFill>
                            <a:schemeClr val="lt1"/>
                          </a:solidFill>
                          <a:effectLst/>
                          <a:latin typeface="Grandview" panose="020B0502040204020203" pitchFamily="34" charset="0"/>
                          <a:ea typeface="+mn-ea"/>
                          <a:cs typeface="FrankRuehl" panose="020F0502020204030204" pitchFamily="34" charset="-79"/>
                        </a:rPr>
                        <a:t>God continues to sustain all creation.</a:t>
                      </a:r>
                    </a:p>
                  </a:txBody>
                  <a:tcPr>
                    <a:solidFill>
                      <a:schemeClr val="tx2">
                        <a:lumMod val="50000"/>
                      </a:schemeClr>
                    </a:solidFill>
                  </a:tcPr>
                </a:tc>
                <a:tc>
                  <a:txBody>
                    <a:bodyPr/>
                    <a:lstStyle/>
                    <a:p>
                      <a:pPr marL="285750" lvl="0" indent="-285750">
                        <a:buFont typeface="Arial" panose="020B0604020202020204" pitchFamily="34" charset="0"/>
                        <a:buChar char="•"/>
                      </a:pPr>
                      <a:r>
                        <a:rPr lang="en-AU" sz="1800" b="1" kern="1200" dirty="0">
                          <a:solidFill>
                            <a:schemeClr val="lt1"/>
                          </a:solidFill>
                          <a:effectLst/>
                          <a:latin typeface="Grandview" panose="020B0502040204020203" pitchFamily="34" charset="0"/>
                          <a:ea typeface="+mn-ea"/>
                          <a:cs typeface="FrankRuehl" panose="020F0502020204030204" pitchFamily="34" charset="-79"/>
                        </a:rPr>
                        <a:t>Satan aims to discredit God and to destroy His image in creation.</a:t>
                      </a:r>
                    </a:p>
                    <a:p>
                      <a:pPr marL="0" lvl="0" indent="0">
                        <a:buFont typeface="Arial" panose="020B0604020202020204" pitchFamily="34" charset="0"/>
                        <a:buNone/>
                      </a:pPr>
                      <a:endParaRPr lang="en-AU" sz="1800" b="1" kern="1200" dirty="0">
                        <a:solidFill>
                          <a:schemeClr val="lt1"/>
                        </a:solidFill>
                        <a:effectLst/>
                        <a:latin typeface="Grandview" panose="020B0502040204020203" pitchFamily="34" charset="0"/>
                        <a:ea typeface="+mn-ea"/>
                        <a:cs typeface="FrankRuehl" panose="020F0502020204030204" pitchFamily="34" charset="-79"/>
                      </a:endParaRPr>
                    </a:p>
                    <a:p>
                      <a:pPr marL="285750" indent="-285750">
                        <a:buFont typeface="Arial" panose="020B0604020202020204" pitchFamily="34" charset="0"/>
                        <a:buChar char="•"/>
                      </a:pPr>
                      <a:r>
                        <a:rPr lang="en-AU" sz="1800" b="1" kern="1200" dirty="0">
                          <a:solidFill>
                            <a:schemeClr val="lt1"/>
                          </a:solidFill>
                          <a:effectLst/>
                          <a:latin typeface="Grandview" panose="020B0502040204020203" pitchFamily="34" charset="0"/>
                          <a:ea typeface="+mn-ea"/>
                          <a:cs typeface="FrankRuehl" panose="020F0502020204030204" pitchFamily="34" charset="-79"/>
                        </a:rPr>
                        <a:t>The entrance of sin has changed our nature, ideals &amp; values.</a:t>
                      </a:r>
                      <a:endParaRPr lang="en-AU" dirty="0">
                        <a:latin typeface="Grandview" panose="020B0502040204020203" pitchFamily="34" charset="0"/>
                        <a:cs typeface="FrankRuehl" panose="020F0502020204030204" pitchFamily="34" charset="-79"/>
                      </a:endParaRPr>
                    </a:p>
                  </a:txBody>
                  <a:tcPr>
                    <a:solidFill>
                      <a:schemeClr val="tx2">
                        <a:lumMod val="75000"/>
                      </a:schemeClr>
                    </a:solidFill>
                  </a:tcPr>
                </a:tc>
                <a:tc>
                  <a:txBody>
                    <a:bodyPr/>
                    <a:lstStyle/>
                    <a:p>
                      <a:pPr marL="285750" lvl="0" indent="-285750">
                        <a:buFont typeface="Arial" panose="020B0604020202020204" pitchFamily="34" charset="0"/>
                        <a:buChar char="•"/>
                      </a:pPr>
                      <a:r>
                        <a:rPr lang="en-AU" sz="1800" b="1" kern="1200" dirty="0">
                          <a:solidFill>
                            <a:schemeClr val="lt1"/>
                          </a:solidFill>
                          <a:effectLst/>
                          <a:latin typeface="Grandview" panose="020B0502040204020203" pitchFamily="34" charset="0"/>
                          <a:ea typeface="+mn-ea"/>
                          <a:cs typeface="FrankRuehl" panose="020F0502020204030204" pitchFamily="34" charset="-79"/>
                        </a:rPr>
                        <a:t>God takes the initiative to reveal himself,  offering mercy &amp; grace.</a:t>
                      </a:r>
                    </a:p>
                    <a:p>
                      <a:pPr lvl="0"/>
                      <a:endParaRPr lang="en-AU" sz="1800" b="1" kern="1200" dirty="0">
                        <a:solidFill>
                          <a:schemeClr val="lt1"/>
                        </a:solidFill>
                        <a:effectLst/>
                        <a:latin typeface="Grandview" panose="020B0502040204020203" pitchFamily="34" charset="0"/>
                        <a:ea typeface="+mn-ea"/>
                        <a:cs typeface="FrankRuehl" panose="020F0502020204030204" pitchFamily="34" charset="-79"/>
                      </a:endParaRPr>
                    </a:p>
                    <a:p>
                      <a:pPr marL="285750" lvl="0" indent="-285750">
                        <a:buFont typeface="Arial" panose="020B0604020202020204" pitchFamily="34" charset="0"/>
                        <a:buChar char="•"/>
                      </a:pPr>
                      <a:r>
                        <a:rPr lang="en-AU" sz="1800" b="1" kern="1200" dirty="0">
                          <a:solidFill>
                            <a:schemeClr val="lt1"/>
                          </a:solidFill>
                          <a:effectLst/>
                          <a:latin typeface="Grandview" panose="020B0502040204020203" pitchFamily="34" charset="0"/>
                          <a:ea typeface="+mn-ea"/>
                          <a:cs typeface="FrankRuehl" panose="020F0502020204030204" pitchFamily="34" charset="-79"/>
                        </a:rPr>
                        <a:t>Divine power is given to restore the imagine of God in the soul.</a:t>
                      </a:r>
                    </a:p>
                    <a:p>
                      <a:endParaRPr lang="en-AU" dirty="0">
                        <a:latin typeface="Grandview" panose="020B0502040204020203" pitchFamily="34" charset="0"/>
                        <a:cs typeface="FrankRuehl" panose="020F0502020204030204" pitchFamily="34" charset="-79"/>
                      </a:endParaRPr>
                    </a:p>
                  </a:txBody>
                  <a:tcPr>
                    <a:solidFill>
                      <a:schemeClr val="tx2">
                        <a:lumMod val="50000"/>
                      </a:schemeClr>
                    </a:solidFill>
                  </a:tcPr>
                </a:tc>
                <a:tc>
                  <a:txBody>
                    <a:bodyPr/>
                    <a:lstStyle/>
                    <a:p>
                      <a:pPr marL="285750" indent="-285750">
                        <a:buFont typeface="Arial" panose="020B0604020202020204" pitchFamily="34" charset="0"/>
                        <a:buChar char="•"/>
                      </a:pPr>
                      <a:r>
                        <a:rPr lang="en-AU" sz="1800" b="1" kern="1200" dirty="0">
                          <a:solidFill>
                            <a:schemeClr val="lt1"/>
                          </a:solidFill>
                          <a:effectLst/>
                          <a:latin typeface="Grandview" panose="020B0502040204020203" pitchFamily="34" charset="0"/>
                          <a:ea typeface="+mn-ea"/>
                          <a:cs typeface="FrankRuehl" panose="020F0502020204030204" pitchFamily="34" charset="-79"/>
                        </a:rPr>
                        <a:t>Christ will return to make all things new.</a:t>
                      </a:r>
                    </a:p>
                    <a:p>
                      <a:pPr marL="285750" indent="-285750">
                        <a:buFont typeface="Arial" panose="020B0604020202020204" pitchFamily="34" charset="0"/>
                        <a:buChar char="•"/>
                      </a:pPr>
                      <a:endParaRPr lang="en-AU" sz="1800" b="1" kern="1200" dirty="0">
                        <a:solidFill>
                          <a:schemeClr val="lt1"/>
                        </a:solidFill>
                        <a:effectLst/>
                        <a:latin typeface="Grandview" panose="020B0502040204020203" pitchFamily="34" charset="0"/>
                        <a:ea typeface="+mn-ea"/>
                        <a:cs typeface="FrankRuehl" panose="020F0502020204030204" pitchFamily="34" charset="-79"/>
                      </a:endParaRPr>
                    </a:p>
                    <a:p>
                      <a:pPr marL="285750" indent="-285750">
                        <a:buFont typeface="Arial" panose="020B0604020202020204" pitchFamily="34" charset="0"/>
                        <a:buChar char="•"/>
                      </a:pPr>
                      <a:r>
                        <a:rPr lang="en-AU" sz="1800" b="1" kern="1200" dirty="0">
                          <a:solidFill>
                            <a:schemeClr val="lt1"/>
                          </a:solidFill>
                          <a:effectLst/>
                          <a:latin typeface="Grandview" panose="020B0502040204020203" pitchFamily="34" charset="0"/>
                          <a:ea typeface="+mn-ea"/>
                          <a:cs typeface="FrankRuehl" panose="020F0502020204030204" pitchFamily="34" charset="-79"/>
                        </a:rPr>
                        <a:t>Sin will never again be present in the universe.</a:t>
                      </a:r>
                      <a:endParaRPr lang="en-AU" dirty="0">
                        <a:latin typeface="Grandview" panose="020B0502040204020203" pitchFamily="34" charset="0"/>
                        <a:cs typeface="FrankRuehl" panose="020F0502020204030204" pitchFamily="34" charset="-79"/>
                      </a:endParaRPr>
                    </a:p>
                  </a:txBody>
                  <a:tcPr>
                    <a:solidFill>
                      <a:schemeClr val="tx2">
                        <a:lumMod val="75000"/>
                      </a:schemeClr>
                    </a:solidFill>
                  </a:tcPr>
                </a:tc>
                <a:extLst>
                  <a:ext uri="{0D108BD9-81ED-4DB2-BD59-A6C34878D82A}">
                    <a16:rowId xmlns:a16="http://schemas.microsoft.com/office/drawing/2014/main" val="731894124"/>
                  </a:ext>
                </a:extLst>
              </a:tr>
            </a:tbl>
          </a:graphicData>
        </a:graphic>
      </p:graphicFrame>
    </p:spTree>
    <p:extLst>
      <p:ext uri="{BB962C8B-B14F-4D97-AF65-F5344CB8AC3E}">
        <p14:creationId xmlns:p14="http://schemas.microsoft.com/office/powerpoint/2010/main" val="834510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6182" y="74814"/>
            <a:ext cx="10058400" cy="6286500"/>
          </a:xfrm>
          <a:prstGeom prst="rect">
            <a:avLst/>
          </a:prstGeom>
        </p:spPr>
      </p:pic>
      <p:sp>
        <p:nvSpPr>
          <p:cNvPr id="3" name="TextBox 2"/>
          <p:cNvSpPr txBox="1"/>
          <p:nvPr/>
        </p:nvSpPr>
        <p:spPr>
          <a:xfrm>
            <a:off x="286195" y="388650"/>
            <a:ext cx="4053049" cy="5016758"/>
          </a:xfrm>
          <a:prstGeom prst="rect">
            <a:avLst/>
          </a:prstGeom>
          <a:noFill/>
        </p:spPr>
        <p:txBody>
          <a:bodyPr wrap="square" rtlCol="0">
            <a:spAutoFit/>
          </a:bodyPr>
          <a:lstStyle/>
          <a:p>
            <a:r>
              <a:rPr lang="en-US" sz="3200" dirty="0"/>
              <a:t>1. Oysters (47%)</a:t>
            </a:r>
          </a:p>
          <a:p>
            <a:r>
              <a:rPr lang="en-US" sz="3200" dirty="0"/>
              <a:t>2. Liver (46%)</a:t>
            </a:r>
          </a:p>
          <a:p>
            <a:r>
              <a:rPr lang="en-US" sz="3200" dirty="0"/>
              <a:t>3. Anchovies (45%)</a:t>
            </a:r>
          </a:p>
          <a:p>
            <a:r>
              <a:rPr lang="en-US" sz="3200" dirty="0"/>
              <a:t>4. Tofu (42%)</a:t>
            </a:r>
          </a:p>
          <a:p>
            <a:r>
              <a:rPr lang="en-US" sz="3200" dirty="0"/>
              <a:t>5. Black pudding (40%)</a:t>
            </a:r>
          </a:p>
          <a:p>
            <a:r>
              <a:rPr lang="en-US" sz="3200" dirty="0"/>
              <a:t>6. Sushi (37%)</a:t>
            </a:r>
          </a:p>
          <a:p>
            <a:r>
              <a:rPr lang="en-US" sz="3200" dirty="0"/>
              <a:t>7. Blue Cheese (34%)</a:t>
            </a:r>
          </a:p>
          <a:p>
            <a:r>
              <a:rPr lang="en-US" sz="3200" dirty="0"/>
              <a:t>8. Olives (33%)</a:t>
            </a:r>
          </a:p>
          <a:p>
            <a:r>
              <a:rPr lang="en-US" sz="3200" dirty="0"/>
              <a:t>9. </a:t>
            </a:r>
            <a:r>
              <a:rPr lang="en-US" sz="3200" dirty="0" err="1"/>
              <a:t>Liquorice</a:t>
            </a:r>
            <a:r>
              <a:rPr lang="en-US" sz="3200" dirty="0"/>
              <a:t> (28%)</a:t>
            </a:r>
          </a:p>
          <a:p>
            <a:r>
              <a:rPr lang="en-US" sz="3200" dirty="0"/>
              <a:t>10. Marzipan (26%)</a:t>
            </a:r>
          </a:p>
        </p:txBody>
      </p:sp>
    </p:spTree>
    <p:extLst>
      <p:ext uri="{BB962C8B-B14F-4D97-AF65-F5344CB8AC3E}">
        <p14:creationId xmlns:p14="http://schemas.microsoft.com/office/powerpoint/2010/main" val="13332533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6182" y="74814"/>
            <a:ext cx="10058400" cy="6286500"/>
          </a:xfrm>
          <a:prstGeom prst="rect">
            <a:avLst/>
          </a:prstGeom>
        </p:spPr>
      </p:pic>
      <p:sp>
        <p:nvSpPr>
          <p:cNvPr id="4" name="Rectangle 3"/>
          <p:cNvSpPr/>
          <p:nvPr/>
        </p:nvSpPr>
        <p:spPr>
          <a:xfrm>
            <a:off x="890254" y="644494"/>
            <a:ext cx="2817223" cy="5016758"/>
          </a:xfrm>
          <a:prstGeom prst="rect">
            <a:avLst/>
          </a:prstGeom>
        </p:spPr>
        <p:txBody>
          <a:bodyPr wrap="square">
            <a:spAutoFit/>
          </a:bodyPr>
          <a:lstStyle/>
          <a:p>
            <a:r>
              <a:rPr lang="en-AU" sz="3200" dirty="0"/>
              <a:t>1. Celery</a:t>
            </a:r>
          </a:p>
          <a:p>
            <a:r>
              <a:rPr lang="en-AU" sz="3200" dirty="0"/>
              <a:t>2. Cabbage</a:t>
            </a:r>
          </a:p>
          <a:p>
            <a:r>
              <a:rPr lang="en-AU" sz="3200" dirty="0"/>
              <a:t>3. Parsnip</a:t>
            </a:r>
          </a:p>
          <a:p>
            <a:r>
              <a:rPr lang="en-AU" sz="3200" dirty="0"/>
              <a:t>4. Mushrooms</a:t>
            </a:r>
          </a:p>
          <a:p>
            <a:r>
              <a:rPr lang="en-AU" sz="3200" dirty="0"/>
              <a:t>5. Cauliflower</a:t>
            </a:r>
          </a:p>
          <a:p>
            <a:r>
              <a:rPr lang="en-AU" sz="3200" dirty="0"/>
              <a:t>6. Cucumber</a:t>
            </a:r>
          </a:p>
          <a:p>
            <a:r>
              <a:rPr lang="en-AU" sz="3200" dirty="0"/>
              <a:t>7. Tomatoes</a:t>
            </a:r>
          </a:p>
          <a:p>
            <a:r>
              <a:rPr lang="en-AU" sz="3200" dirty="0"/>
              <a:t>8. Onions</a:t>
            </a:r>
          </a:p>
          <a:p>
            <a:r>
              <a:rPr lang="en-AU" sz="3200" dirty="0"/>
              <a:t>9. Peas</a:t>
            </a:r>
          </a:p>
          <a:p>
            <a:r>
              <a:rPr lang="en-AU" sz="3200" dirty="0"/>
              <a:t>10. Carrots</a:t>
            </a:r>
          </a:p>
        </p:txBody>
      </p:sp>
    </p:spTree>
    <p:extLst>
      <p:ext uri="{BB962C8B-B14F-4D97-AF65-F5344CB8AC3E}">
        <p14:creationId xmlns:p14="http://schemas.microsoft.com/office/powerpoint/2010/main" val="31144948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428625"/>
            <a:ext cx="11430000" cy="6000750"/>
          </a:xfrm>
          <a:prstGeom prst="rect">
            <a:avLst/>
          </a:prstGeom>
        </p:spPr>
      </p:pic>
    </p:spTree>
    <p:extLst>
      <p:ext uri="{BB962C8B-B14F-4D97-AF65-F5344CB8AC3E}">
        <p14:creationId xmlns:p14="http://schemas.microsoft.com/office/powerpoint/2010/main" val="14986966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182880" y="122220"/>
            <a:ext cx="7416800" cy="6863417"/>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4000" b="0" i="0" u="none" strike="noStrike" kern="1200" cap="none" spc="0" normalizeH="0" baseline="0" noProof="0" dirty="0">
                <a:ln>
                  <a:noFill/>
                </a:ln>
                <a:solidFill>
                  <a:srgbClr val="00330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“But we see Jesus, who was made a little lower than the angels now crowned with glory and honour because He suffered death, so that by the grace of God He might </a:t>
            </a:r>
            <a:r>
              <a:rPr kumimoji="0" lang="en-AU" sz="4000" b="0" i="1" u="none" strike="noStrike" kern="1200" cap="none" spc="0" normalizeH="0" baseline="0" noProof="0" dirty="0">
                <a:ln>
                  <a:noFill/>
                </a:ln>
                <a:solidFill>
                  <a:srgbClr val="00330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taste death for everyone</a:t>
            </a:r>
            <a:r>
              <a:rPr kumimoji="0" lang="en-AU" sz="4000" b="0" i="0" u="none" strike="noStrike" kern="1200" cap="none" spc="0" normalizeH="0" baseline="0" noProof="0" dirty="0">
                <a:ln>
                  <a:noFill/>
                </a:ln>
                <a:solidFill>
                  <a:srgbClr val="00330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4000" b="0" i="0" u="none" strike="noStrike" kern="1200" cap="none" spc="0" normalizeH="0" baseline="0" noProof="0" dirty="0">
              <a:ln>
                <a:noFill/>
              </a:ln>
              <a:solidFill>
                <a:srgbClr val="00330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2400" b="0" i="0" u="none" strike="noStrike" kern="1200" cap="none" spc="0" normalizeH="0" baseline="0" noProof="0" dirty="0">
                <a:ln>
                  <a:noFill/>
                </a:ln>
                <a:solidFill>
                  <a:srgbClr val="00330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Hebrews 2:9</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4000" b="0" i="0" u="none" strike="noStrike" kern="1200" cap="none" spc="0" normalizeH="0" baseline="0" noProof="0" dirty="0">
                <a:ln>
                  <a:noFill/>
                </a:ln>
                <a:solidFill>
                  <a:srgbClr val="00330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 </a:t>
            </a:r>
            <a:br>
              <a:rPr kumimoji="0" lang="en-AU" sz="4000" b="1" i="0" u="none" strike="noStrike" kern="1200" cap="none" spc="0" normalizeH="0" baseline="0" noProof="0" dirty="0">
                <a:ln>
                  <a:noFill/>
                </a:ln>
                <a:solidFill>
                  <a:srgbClr val="00330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br>
            <a:endParaRPr kumimoji="0" lang="en-AU" sz="4000" b="1" i="0" u="none" strike="noStrike" kern="1200" cap="none" spc="0" normalizeH="0" baseline="0" noProof="0" dirty="0">
              <a:ln>
                <a:noFill/>
              </a:ln>
              <a:solidFill>
                <a:srgbClr val="00330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574838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182880" y="122220"/>
            <a:ext cx="10259722" cy="7478970"/>
          </a:xfrm>
          <a:prstGeom prst="rect">
            <a:avLst/>
          </a:prstGeom>
        </p:spPr>
        <p:txBody>
          <a:bodyPr wrap="square">
            <a:spAutoFit/>
          </a:bodyPr>
          <a:lstStyle/>
          <a:p>
            <a:r>
              <a:rPr lang="en-GB" sz="4000" dirty="0"/>
              <a:t>Marvelous grace of our loving Lord,</a:t>
            </a:r>
            <a:br>
              <a:rPr lang="en-GB" sz="4000" dirty="0"/>
            </a:br>
            <a:r>
              <a:rPr lang="en-GB" sz="4000" dirty="0"/>
              <a:t>Grace that exceeds our sin and our guilt!</a:t>
            </a:r>
            <a:br>
              <a:rPr lang="en-GB" sz="4000" dirty="0"/>
            </a:br>
            <a:r>
              <a:rPr lang="en-GB" sz="4000" dirty="0"/>
              <a:t>Yonder on Calvary's mount out-poured–</a:t>
            </a:r>
            <a:br>
              <a:rPr lang="en-GB" sz="4000" dirty="0"/>
            </a:br>
            <a:r>
              <a:rPr lang="en-GB" sz="4000" dirty="0"/>
              <a:t>There where the blood of the Lamb was spilt.</a:t>
            </a:r>
            <a:br>
              <a:rPr lang="en-GB" sz="4000" dirty="0"/>
            </a:br>
            <a:br>
              <a:rPr lang="en-GB" sz="4000" dirty="0"/>
            </a:br>
            <a:r>
              <a:rPr lang="en-GB" sz="4000" dirty="0"/>
              <a:t>Grace, grace, God's grace,</a:t>
            </a:r>
            <a:br>
              <a:rPr lang="en-GB" sz="4000" dirty="0"/>
            </a:br>
            <a:r>
              <a:rPr lang="en-GB" sz="4000" dirty="0"/>
              <a:t>Grace that will pardon and cleanse within;</a:t>
            </a:r>
            <a:br>
              <a:rPr lang="en-GB" sz="4000" dirty="0"/>
            </a:br>
            <a:r>
              <a:rPr lang="en-GB" sz="4000" dirty="0"/>
              <a:t>Grace, grace, God's grace,</a:t>
            </a:r>
            <a:br>
              <a:rPr lang="en-GB" sz="4000" dirty="0"/>
            </a:br>
            <a:r>
              <a:rPr lang="en-GB" sz="4000" dirty="0"/>
              <a:t>Grace that is greater than all our sin!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4000" b="0" i="0" u="none" strike="noStrike" kern="1200" cap="none" spc="0" normalizeH="0" baseline="0" noProof="0" dirty="0">
                <a:ln>
                  <a:noFill/>
                </a:ln>
                <a:solidFill>
                  <a:srgbClr val="00330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 </a:t>
            </a:r>
            <a:br>
              <a:rPr kumimoji="0" lang="en-AU" sz="4000" b="1" i="0" u="none" strike="noStrike" kern="1200" cap="none" spc="0" normalizeH="0" baseline="0" noProof="0" dirty="0">
                <a:ln>
                  <a:noFill/>
                </a:ln>
                <a:solidFill>
                  <a:srgbClr val="00330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br>
            <a:endParaRPr kumimoji="0" lang="en-AU" sz="4000" b="1" i="0" u="none" strike="noStrike" kern="1200" cap="none" spc="0" normalizeH="0" baseline="0" noProof="0" dirty="0">
              <a:ln>
                <a:noFill/>
              </a:ln>
              <a:solidFill>
                <a:srgbClr val="00330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215449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182880" y="122220"/>
            <a:ext cx="9153221" cy="7612340"/>
          </a:xfrm>
          <a:prstGeom prst="rect">
            <a:avLst/>
          </a:prstGeom>
        </p:spPr>
        <p:txBody>
          <a:bodyPr wrap="square">
            <a:spAutoFit/>
          </a:bodyPr>
          <a:lstStyle/>
          <a:p>
            <a:pPr>
              <a:lnSpc>
                <a:spcPct val="115000"/>
              </a:lnSpc>
              <a:spcAft>
                <a:spcPts val="800"/>
              </a:spcAft>
            </a:pPr>
            <a:r>
              <a:rPr lang="en-AU" sz="4000" kern="100" dirty="0">
                <a:effectLst/>
                <a:latin typeface="Calibri" panose="020F0502020204030204" pitchFamily="34" charset="0"/>
                <a:ea typeface="Calibri" panose="020F0502020204030204" pitchFamily="34" charset="0"/>
                <a:cs typeface="Times New Roman" panose="02020603050405020304" pitchFamily="18" charset="0"/>
              </a:rPr>
              <a:t>He who seeks to transform humanity must himself understand humanity. Only through sympathy, faith, and love can men be reached and uplifted. Here Christ stands revealed as the master teacher; of all that ever dwelt on the earth, He alone has perfect understanding of the human soul.</a:t>
            </a:r>
          </a:p>
          <a:p>
            <a:endParaRPr lang="en-AU" sz="4000" dirty="0">
              <a:effectLst/>
              <a:latin typeface="Calibri" panose="020F0502020204030204" pitchFamily="34" charset="0"/>
              <a:ea typeface="Calibri" panose="020F0502020204030204" pitchFamily="34" charset="0"/>
              <a:cs typeface="Times New Roman" panose="02020603050405020304" pitchFamily="18" charset="0"/>
            </a:endParaRPr>
          </a:p>
          <a:p>
            <a:r>
              <a:rPr lang="en-AU" sz="4000" dirty="0">
                <a:effectLst/>
                <a:latin typeface="Calibri" panose="020F0502020204030204" pitchFamily="34" charset="0"/>
                <a:ea typeface="Calibri" panose="020F0502020204030204" pitchFamily="34" charset="0"/>
                <a:cs typeface="Times New Roman" panose="02020603050405020304" pitchFamily="18" charset="0"/>
              </a:rPr>
              <a:t>E. G. White - Education</a:t>
            </a:r>
            <a:endParaRPr lang="en-AU" sz="4000" dirty="0"/>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4000" b="0" i="0" u="none" strike="noStrike" kern="1200" cap="none" spc="0" normalizeH="0" baseline="0" noProof="0" dirty="0">
                <a:ln>
                  <a:noFill/>
                </a:ln>
                <a:solidFill>
                  <a:srgbClr val="00330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 </a:t>
            </a:r>
            <a:br>
              <a:rPr kumimoji="0" lang="en-AU" sz="4000" b="1" i="0" u="none" strike="noStrike" kern="1200" cap="none" spc="0" normalizeH="0" baseline="0" noProof="0" dirty="0">
                <a:ln>
                  <a:noFill/>
                </a:ln>
                <a:solidFill>
                  <a:srgbClr val="00330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br>
            <a:endParaRPr kumimoji="0" lang="en-AU" sz="4000" b="1" i="0" u="none" strike="noStrike" kern="1200" cap="none" spc="0" normalizeH="0" baseline="0" noProof="0" dirty="0">
              <a:ln>
                <a:noFill/>
              </a:ln>
              <a:solidFill>
                <a:srgbClr val="00330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65000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ity next to water and mountains&#10;&#10;Description automatically generated">
            <a:extLst>
              <a:ext uri="{FF2B5EF4-FFF2-40B4-BE49-F238E27FC236}">
                <a16:creationId xmlns:a16="http://schemas.microsoft.com/office/drawing/2014/main" id="{DFE4BDE1-8007-1589-58C2-BAC3D7B63B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8222"/>
            <a:ext cx="12192000" cy="3421556"/>
          </a:xfrm>
          <a:prstGeom prst="rect">
            <a:avLst/>
          </a:prstGeom>
        </p:spPr>
      </p:pic>
    </p:spTree>
    <p:extLst>
      <p:ext uri="{BB962C8B-B14F-4D97-AF65-F5344CB8AC3E}">
        <p14:creationId xmlns:p14="http://schemas.microsoft.com/office/powerpoint/2010/main" val="2811332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erial view of a farm land&#10;&#10;Description automatically generated">
            <a:extLst>
              <a:ext uri="{FF2B5EF4-FFF2-40B4-BE49-F238E27FC236}">
                <a16:creationId xmlns:a16="http://schemas.microsoft.com/office/drawing/2014/main" id="{ED576D05-7F9A-849D-3D8B-BC2ACDC6AB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7875" y="895350"/>
            <a:ext cx="8096250" cy="5067300"/>
          </a:xfrm>
          <a:prstGeom prst="rect">
            <a:avLst/>
          </a:prstGeom>
        </p:spPr>
      </p:pic>
    </p:spTree>
    <p:extLst>
      <p:ext uri="{BB962C8B-B14F-4D97-AF65-F5344CB8AC3E}">
        <p14:creationId xmlns:p14="http://schemas.microsoft.com/office/powerpoint/2010/main" val="146386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long shot of a dock&#10;&#10;Description automatically generated">
            <a:extLst>
              <a:ext uri="{FF2B5EF4-FFF2-40B4-BE49-F238E27FC236}">
                <a16:creationId xmlns:a16="http://schemas.microsoft.com/office/drawing/2014/main" id="{EA028512-E603-7DA3-6635-B0FADAB6D235}"/>
              </a:ext>
            </a:extLst>
          </p:cNvPr>
          <p:cNvPicPr>
            <a:picLocks noChangeAspect="1"/>
          </p:cNvPicPr>
          <p:nvPr/>
        </p:nvPicPr>
        <p:blipFill rotWithShape="1">
          <a:blip r:embed="rId2">
            <a:extLst>
              <a:ext uri="{28A0092B-C50C-407E-A947-70E740481C1C}">
                <a14:useLocalDpi xmlns:a14="http://schemas.microsoft.com/office/drawing/2010/main" val="0"/>
              </a:ext>
            </a:extLst>
          </a:blip>
          <a:srcRect t="2826" b="22188"/>
          <a:stretch/>
        </p:blipFill>
        <p:spPr>
          <a:xfrm>
            <a:off x="20" y="1282"/>
            <a:ext cx="12191980" cy="6856718"/>
          </a:xfrm>
          <a:prstGeom prst="rect">
            <a:avLst/>
          </a:prstGeom>
        </p:spPr>
      </p:pic>
    </p:spTree>
    <p:extLst>
      <p:ext uri="{BB962C8B-B14F-4D97-AF65-F5344CB8AC3E}">
        <p14:creationId xmlns:p14="http://schemas.microsoft.com/office/powerpoint/2010/main" val="2204724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7D752A-AB28-DFC4-1E32-628B99B4FB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692" y="0"/>
            <a:ext cx="9589971" cy="6761208"/>
          </a:xfrm>
          <a:prstGeom prst="rect">
            <a:avLst/>
          </a:prstGeom>
        </p:spPr>
      </p:pic>
    </p:spTree>
    <p:extLst>
      <p:ext uri="{BB962C8B-B14F-4D97-AF65-F5344CB8AC3E}">
        <p14:creationId xmlns:p14="http://schemas.microsoft.com/office/powerpoint/2010/main" val="869168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person in a blue dress&#10;&#10;Description automatically generated">
            <a:extLst>
              <a:ext uri="{FF2B5EF4-FFF2-40B4-BE49-F238E27FC236}">
                <a16:creationId xmlns:a16="http://schemas.microsoft.com/office/drawing/2014/main" id="{8B368958-B015-BEEC-49BB-764832A42C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93" y="542925"/>
            <a:ext cx="4572000" cy="5772150"/>
          </a:xfrm>
          <a:prstGeom prst="rect">
            <a:avLst/>
          </a:prstGeom>
        </p:spPr>
      </p:pic>
      <p:sp>
        <p:nvSpPr>
          <p:cNvPr id="8" name="TextBox 7">
            <a:extLst>
              <a:ext uri="{FF2B5EF4-FFF2-40B4-BE49-F238E27FC236}">
                <a16:creationId xmlns:a16="http://schemas.microsoft.com/office/drawing/2014/main" id="{3298D603-D370-9AA0-A3A4-0127E2EDFA56}"/>
              </a:ext>
            </a:extLst>
          </p:cNvPr>
          <p:cNvSpPr txBox="1"/>
          <p:nvPr/>
        </p:nvSpPr>
        <p:spPr>
          <a:xfrm>
            <a:off x="6008078" y="770989"/>
            <a:ext cx="4949093" cy="1938992"/>
          </a:xfrm>
          <a:prstGeom prst="rect">
            <a:avLst/>
          </a:prstGeom>
          <a:noFill/>
        </p:spPr>
        <p:txBody>
          <a:bodyPr wrap="square">
            <a:spAutoFit/>
          </a:bodyPr>
          <a:lstStyle/>
          <a:p>
            <a:r>
              <a:rPr lang="fr-FR" sz="2400" b="1" dirty="0"/>
              <a:t>Lady Félicité Perpétue Catherine “La Comtesse” </a:t>
            </a:r>
            <a:r>
              <a:rPr lang="fr-FR" sz="2400" b="1" i="1" dirty="0"/>
              <a:t>De Paul De Lamanon D'Albe</a:t>
            </a:r>
            <a:r>
              <a:rPr lang="fr-FR" sz="2400" b="1" dirty="0"/>
              <a:t> </a:t>
            </a:r>
            <a:r>
              <a:rPr lang="fr-FR" sz="2400" b="1" dirty="0" err="1"/>
              <a:t>Liardet</a:t>
            </a:r>
            <a:r>
              <a:rPr lang="fr-FR" sz="2400" b="1" dirty="0"/>
              <a:t> I </a:t>
            </a:r>
          </a:p>
          <a:p>
            <a:endParaRPr lang="fr-FR" sz="2400" b="1" dirty="0"/>
          </a:p>
          <a:p>
            <a:r>
              <a:rPr lang="fr-FR" sz="2400" b="1" dirty="0"/>
              <a:t>1768-1845</a:t>
            </a:r>
          </a:p>
        </p:txBody>
      </p:sp>
    </p:spTree>
    <p:extLst>
      <p:ext uri="{BB962C8B-B14F-4D97-AF65-F5344CB8AC3E}">
        <p14:creationId xmlns:p14="http://schemas.microsoft.com/office/powerpoint/2010/main" val="2157873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7D752A-AB28-DFC4-1E32-628B99B4FB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692" y="0"/>
            <a:ext cx="9589971" cy="6761208"/>
          </a:xfrm>
          <a:prstGeom prst="rect">
            <a:avLst/>
          </a:prstGeom>
        </p:spPr>
      </p:pic>
    </p:spTree>
    <p:extLst>
      <p:ext uri="{BB962C8B-B14F-4D97-AF65-F5344CB8AC3E}">
        <p14:creationId xmlns:p14="http://schemas.microsoft.com/office/powerpoint/2010/main" val="7116463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ketchLinesVTI">
  <a:themeElements>
    <a:clrScheme name="AnalogousFromDarkSeedLeftStep">
      <a:dk1>
        <a:srgbClr val="000000"/>
      </a:dk1>
      <a:lt1>
        <a:srgbClr val="FFFFFF"/>
      </a:lt1>
      <a:dk2>
        <a:srgbClr val="1B2830"/>
      </a:dk2>
      <a:lt2>
        <a:srgbClr val="F1F3F0"/>
      </a:lt2>
      <a:accent1>
        <a:srgbClr val="A629E7"/>
      </a:accent1>
      <a:accent2>
        <a:srgbClr val="592FD9"/>
      </a:accent2>
      <a:accent3>
        <a:srgbClr val="294AE7"/>
      </a:accent3>
      <a:accent4>
        <a:srgbClr val="1787D5"/>
      </a:accent4>
      <a:accent5>
        <a:srgbClr val="22BFBE"/>
      </a:accent5>
      <a:accent6>
        <a:srgbClr val="16C67B"/>
      </a:accent6>
      <a:hlink>
        <a:srgbClr val="3897A9"/>
      </a:hlink>
      <a:folHlink>
        <a:srgbClr val="7F7F7F"/>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LinesVTI" id="{8C0B0F05-C8D0-4078-9615-83E590287484}" vid="{43A7BC57-C1E3-4EE6-BDBC-5422DD574AF2}"/>
    </a:ext>
  </a:extLst>
</a:theme>
</file>

<file path=docProps/app.xml><?xml version="1.0" encoding="utf-8"?>
<Properties xmlns="http://schemas.openxmlformats.org/officeDocument/2006/extended-properties" xmlns:vt="http://schemas.openxmlformats.org/officeDocument/2006/docPropsVTypes">
  <Template>Office Theme 2013 - 2022</Template>
  <TotalTime>2119</TotalTime>
  <Words>1026</Words>
  <Application>Microsoft Office PowerPoint</Application>
  <PresentationFormat>Widescreen</PresentationFormat>
  <Paragraphs>105</Paragraphs>
  <Slides>38</Slides>
  <Notes>0</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38</vt:i4>
      </vt:variant>
    </vt:vector>
  </HeadingPairs>
  <TitlesOfParts>
    <vt:vector size="49" baseType="lpstr">
      <vt:lpstr>Meiryo</vt:lpstr>
      <vt:lpstr>Arial</vt:lpstr>
      <vt:lpstr>Calibri</vt:lpstr>
      <vt:lpstr>Calibri Light</vt:lpstr>
      <vt:lpstr>Corbel</vt:lpstr>
      <vt:lpstr>Grandview</vt:lpstr>
      <vt:lpstr>Tahoma</vt:lpstr>
      <vt:lpstr>Office Theme</vt:lpstr>
      <vt:lpstr>1_Office Theme</vt:lpstr>
      <vt:lpstr>Default Design</vt:lpstr>
      <vt:lpstr>SketchLinesVTI</vt:lpstr>
      <vt:lpstr>Growing Amidst the Challenges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Petrie</dc:creator>
  <cp:lastModifiedBy>Kevin Petrie</cp:lastModifiedBy>
  <cp:revision>34</cp:revision>
  <dcterms:created xsi:type="dcterms:W3CDTF">2023-07-14T07:31:34Z</dcterms:created>
  <dcterms:modified xsi:type="dcterms:W3CDTF">2023-07-30T04:12:58Z</dcterms:modified>
</cp:coreProperties>
</file>